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26DA50E" w14:textId="77777777" w:rsidR="005E4D9C" w:rsidRPr="00454ACB" w:rsidRDefault="005E4D9C" w:rsidP="000E7151">
      <w:pPr>
        <w:rPr>
          <w:rFonts w:ascii="Arial" w:hAnsi="Arial" w:cs="Arial"/>
          <w:lang w:eastAsia="da-DK"/>
        </w:rPr>
      </w:pPr>
    </w:p>
    <w:p w14:paraId="3361D072" w14:textId="77777777" w:rsidR="005E4D9C" w:rsidRPr="00454ACB" w:rsidRDefault="005E4D9C" w:rsidP="000E7151">
      <w:pPr>
        <w:rPr>
          <w:rFonts w:ascii="Arial" w:hAnsi="Arial" w:cs="Arial"/>
          <w:lang w:eastAsia="da-DK"/>
        </w:rPr>
      </w:pPr>
    </w:p>
    <w:p w14:paraId="4A866E65" w14:textId="77777777" w:rsidR="005E4D9C" w:rsidRPr="00454ACB" w:rsidRDefault="005E4D9C" w:rsidP="000E7151">
      <w:pPr>
        <w:rPr>
          <w:rFonts w:ascii="Arial" w:hAnsi="Arial" w:cs="Arial"/>
          <w:lang w:val="en-US" w:eastAsia="da-DK"/>
        </w:rPr>
      </w:pPr>
    </w:p>
    <w:p w14:paraId="2245EF63" w14:textId="77777777" w:rsidR="007B3D35" w:rsidRPr="00454ACB" w:rsidRDefault="007B3D35" w:rsidP="000E7151">
      <w:pPr>
        <w:rPr>
          <w:rFonts w:ascii="Arial" w:hAnsi="Arial" w:cs="Arial"/>
        </w:rPr>
      </w:pPr>
    </w:p>
    <w:p w14:paraId="138C42F9" w14:textId="66744B8B" w:rsidR="00FC0504" w:rsidRPr="00454ACB" w:rsidRDefault="00FC0504" w:rsidP="00FC0504">
      <w:pPr>
        <w:jc w:val="center"/>
      </w:pPr>
      <w:r w:rsidRPr="454A32E9">
        <w:rPr>
          <w:rFonts w:ascii="Arial" w:hAnsi="Arial" w:cs="Arial"/>
          <w:b/>
          <w:bCs/>
          <w:sz w:val="44"/>
          <w:szCs w:val="44"/>
        </w:rPr>
        <w:t xml:space="preserve">Tender requirements </w:t>
      </w:r>
    </w:p>
    <w:p w14:paraId="62C375CE" w14:textId="3356E7BF" w:rsidR="00FC0504" w:rsidRPr="00454ACB" w:rsidRDefault="00FC0504" w:rsidP="00FC0504">
      <w:pPr>
        <w:jc w:val="center"/>
        <w:rPr>
          <w:rFonts w:ascii="Arial" w:hAnsi="Arial" w:cs="Arial"/>
          <w:b/>
          <w:bCs/>
          <w:sz w:val="44"/>
          <w:szCs w:val="44"/>
        </w:rPr>
      </w:pPr>
      <w:r w:rsidRPr="454A32E9">
        <w:rPr>
          <w:rFonts w:ascii="Arial" w:hAnsi="Arial" w:cs="Arial"/>
          <w:b/>
          <w:bCs/>
          <w:sz w:val="44"/>
          <w:szCs w:val="44"/>
        </w:rPr>
        <w:t>for provision of Travel management services for UCORD</w:t>
      </w:r>
      <w:r w:rsidR="284F42C4" w:rsidRPr="454A32E9">
        <w:rPr>
          <w:rFonts w:ascii="Arial" w:hAnsi="Arial" w:cs="Arial"/>
          <w:b/>
          <w:bCs/>
          <w:sz w:val="44"/>
          <w:szCs w:val="44"/>
        </w:rPr>
        <w:t xml:space="preserve"> project</w:t>
      </w:r>
    </w:p>
    <w:p w14:paraId="7F8B53D2" w14:textId="77777777" w:rsidR="00FC0504" w:rsidRPr="00454ACB" w:rsidRDefault="00FC0504" w:rsidP="00FC0504">
      <w:pPr>
        <w:rPr>
          <w:rFonts w:ascii="Arial" w:hAnsi="Arial" w:cs="Arial"/>
          <w:sz w:val="44"/>
          <w:szCs w:val="44"/>
        </w:rPr>
      </w:pPr>
    </w:p>
    <w:tbl>
      <w:tblPr>
        <w:tblStyle w:val="Blank"/>
        <w:tblW w:w="9923" w:type="dxa"/>
        <w:tblLook w:val="04A0" w:firstRow="1" w:lastRow="0" w:firstColumn="1" w:lastColumn="0" w:noHBand="0" w:noVBand="1"/>
      </w:tblPr>
      <w:tblGrid>
        <w:gridCol w:w="3402"/>
        <w:gridCol w:w="6521"/>
      </w:tblGrid>
      <w:tr w:rsidR="00FC0504" w:rsidRPr="00454ACB" w14:paraId="3D97BA9E" w14:textId="77777777" w:rsidTr="454A32E9">
        <w:trPr>
          <w:trHeight w:val="23"/>
        </w:trPr>
        <w:tc>
          <w:tcPr>
            <w:tcW w:w="3402" w:type="dxa"/>
          </w:tcPr>
          <w:p w14:paraId="1F1BA663" w14:textId="77777777" w:rsidR="00FC0504" w:rsidRPr="00454ACB" w:rsidRDefault="00FC0504" w:rsidP="005212A4">
            <w:pPr>
              <w:pStyle w:val="Meetinginfolabel"/>
              <w:spacing w:line="276" w:lineRule="auto"/>
              <w:ind w:left="540"/>
              <w:rPr>
                <w:rStyle w:val="MeetinginfolabelChar"/>
                <w:rFonts w:ascii="Arial" w:hAnsi="Arial" w:cs="Arial"/>
                <w:b/>
                <w:bCs/>
              </w:rPr>
            </w:pPr>
            <w:r w:rsidRPr="00454ACB">
              <w:rPr>
                <w:rStyle w:val="MeetinginfolabelChar"/>
                <w:rFonts w:ascii="Arial" w:hAnsi="Arial" w:cs="Arial"/>
                <w:bCs/>
              </w:rPr>
              <w:t>Date of announcement:</w:t>
            </w:r>
          </w:p>
        </w:tc>
        <w:tc>
          <w:tcPr>
            <w:tcW w:w="6521" w:type="dxa"/>
          </w:tcPr>
          <w:p w14:paraId="02CAEAA0" w14:textId="6AE9B944" w:rsidR="00FC0504" w:rsidRPr="00454ACB" w:rsidRDefault="774B79EB" w:rsidP="454A32E9">
            <w:pPr>
              <w:pStyle w:val="Meetinginfo"/>
              <w:spacing w:line="276" w:lineRule="auto"/>
              <w:ind w:left="540"/>
              <w:rPr>
                <w:rStyle w:val="normaltextrun"/>
                <w:rFonts w:ascii="Arial" w:eastAsiaTheme="majorEastAsia" w:hAnsi="Arial" w:cs="Arial"/>
              </w:rPr>
            </w:pPr>
            <w:r w:rsidRPr="454A32E9">
              <w:rPr>
                <w:rStyle w:val="normaltextrun"/>
                <w:rFonts w:ascii="Arial" w:eastAsiaTheme="majorEastAsia" w:hAnsi="Arial" w:cs="Arial"/>
                <w:lang w:val="en-US"/>
              </w:rPr>
              <w:t>July</w:t>
            </w:r>
            <w:r w:rsidR="00FC0504" w:rsidRPr="454A32E9">
              <w:rPr>
                <w:rStyle w:val="normaltextrun"/>
                <w:rFonts w:ascii="Arial" w:eastAsiaTheme="majorEastAsia" w:hAnsi="Arial" w:cs="Arial"/>
                <w:lang w:val="en-US"/>
              </w:rPr>
              <w:t xml:space="preserve"> </w:t>
            </w:r>
            <w:r w:rsidR="25FFCE97" w:rsidRPr="454A32E9">
              <w:rPr>
                <w:rStyle w:val="normaltextrun"/>
                <w:rFonts w:ascii="Arial" w:eastAsiaTheme="majorEastAsia" w:hAnsi="Arial" w:cs="Arial"/>
                <w:lang w:val="en-US"/>
              </w:rPr>
              <w:t>14</w:t>
            </w:r>
            <w:r w:rsidR="00FC0504" w:rsidRPr="454A32E9">
              <w:rPr>
                <w:rStyle w:val="normaltextrun"/>
                <w:rFonts w:ascii="Arial" w:eastAsiaTheme="majorEastAsia" w:hAnsi="Arial" w:cs="Arial"/>
                <w:lang w:val="en-US"/>
              </w:rPr>
              <w:t xml:space="preserve">, </w:t>
            </w:r>
            <w:r w:rsidR="00FC0504" w:rsidRPr="454A32E9">
              <w:rPr>
                <w:rStyle w:val="normaltextrun"/>
                <w:rFonts w:ascii="Arial" w:eastAsiaTheme="majorEastAsia" w:hAnsi="Arial" w:cs="Arial"/>
              </w:rPr>
              <w:t>202</w:t>
            </w:r>
            <w:r w:rsidR="6606C375" w:rsidRPr="454A32E9">
              <w:rPr>
                <w:rStyle w:val="normaltextrun"/>
                <w:rFonts w:ascii="Arial" w:eastAsiaTheme="majorEastAsia" w:hAnsi="Arial" w:cs="Arial"/>
              </w:rPr>
              <w:t>6</w:t>
            </w:r>
          </w:p>
        </w:tc>
      </w:tr>
      <w:tr w:rsidR="00FC0504" w:rsidRPr="00454ACB" w14:paraId="67867FB6" w14:textId="77777777" w:rsidTr="454A32E9">
        <w:trPr>
          <w:trHeight w:val="23"/>
        </w:trPr>
        <w:tc>
          <w:tcPr>
            <w:tcW w:w="3402" w:type="dxa"/>
          </w:tcPr>
          <w:p w14:paraId="00DF059D" w14:textId="77777777" w:rsidR="00FC0504" w:rsidRPr="00454ACB" w:rsidRDefault="00FC0504" w:rsidP="005212A4">
            <w:pPr>
              <w:pStyle w:val="Meetinginfolabel"/>
              <w:spacing w:line="276" w:lineRule="auto"/>
              <w:ind w:left="540"/>
              <w:rPr>
                <w:rStyle w:val="MeetinginfolabelChar"/>
                <w:rFonts w:ascii="Arial" w:hAnsi="Arial" w:cs="Arial"/>
                <w:b/>
                <w:bCs/>
              </w:rPr>
            </w:pPr>
            <w:r w:rsidRPr="00454ACB">
              <w:rPr>
                <w:rStyle w:val="MeetinginfolabelChar"/>
                <w:rFonts w:ascii="Arial" w:hAnsi="Arial" w:cs="Arial"/>
                <w:bCs/>
              </w:rPr>
              <w:t>Ref number:</w:t>
            </w:r>
          </w:p>
        </w:tc>
        <w:tc>
          <w:tcPr>
            <w:tcW w:w="6521" w:type="dxa"/>
          </w:tcPr>
          <w:p w14:paraId="06E703B9" w14:textId="11299A79" w:rsidR="00FC0504" w:rsidRPr="00454ACB" w:rsidRDefault="00FC0504" w:rsidP="454A32E9">
            <w:pPr>
              <w:pStyle w:val="Meetinginfo"/>
              <w:spacing w:line="276" w:lineRule="auto"/>
              <w:ind w:left="540"/>
              <w:rPr>
                <w:rStyle w:val="normaltextrun"/>
                <w:rFonts w:ascii="Arial" w:eastAsiaTheme="majorEastAsia" w:hAnsi="Arial" w:cs="Arial"/>
                <w:lang w:val="en-US"/>
              </w:rPr>
            </w:pPr>
            <w:r w:rsidRPr="454A32E9">
              <w:rPr>
                <w:rStyle w:val="normaltextrun"/>
                <w:rFonts w:ascii="Arial" w:eastAsiaTheme="majorEastAsia" w:hAnsi="Arial" w:cs="Arial"/>
              </w:rPr>
              <w:t>P0</w:t>
            </w:r>
            <w:r w:rsidR="6EAA7D4B" w:rsidRPr="454A32E9">
              <w:rPr>
                <w:rStyle w:val="normaltextrun"/>
                <w:rFonts w:ascii="Arial" w:eastAsiaTheme="majorEastAsia" w:hAnsi="Arial" w:cs="Arial"/>
              </w:rPr>
              <w:t>64</w:t>
            </w:r>
          </w:p>
        </w:tc>
      </w:tr>
      <w:tr w:rsidR="00FC0504" w:rsidRPr="00454ACB" w14:paraId="2058D96D" w14:textId="77777777" w:rsidTr="454A32E9">
        <w:trPr>
          <w:trHeight w:val="23"/>
        </w:trPr>
        <w:tc>
          <w:tcPr>
            <w:tcW w:w="3402" w:type="dxa"/>
          </w:tcPr>
          <w:p w14:paraId="2DDE549A" w14:textId="77777777" w:rsidR="00FC0504" w:rsidRPr="00454ACB" w:rsidRDefault="00FC0504" w:rsidP="005212A4">
            <w:pPr>
              <w:pStyle w:val="Meetinginfolabel"/>
              <w:spacing w:line="276" w:lineRule="auto"/>
              <w:ind w:left="540"/>
              <w:rPr>
                <w:rStyle w:val="MeetinginfolabelChar"/>
                <w:rFonts w:ascii="Arial" w:hAnsi="Arial" w:cs="Arial"/>
                <w:b/>
              </w:rPr>
            </w:pPr>
            <w:r w:rsidRPr="00454ACB">
              <w:rPr>
                <w:rStyle w:val="normaltextrun"/>
                <w:rFonts w:ascii="Arial" w:eastAsiaTheme="majorEastAsia" w:hAnsi="Arial" w:cs="Arial"/>
                <w:b w:val="0"/>
                <w:color w:val="0E2841"/>
              </w:rPr>
              <w:t>Title:</w:t>
            </w:r>
          </w:p>
        </w:tc>
        <w:tc>
          <w:tcPr>
            <w:tcW w:w="6521" w:type="dxa"/>
          </w:tcPr>
          <w:p w14:paraId="45607442" w14:textId="4FFDB80F" w:rsidR="00FC0504" w:rsidRPr="00454ACB" w:rsidRDefault="008752E2" w:rsidP="005212A4">
            <w:pPr>
              <w:pStyle w:val="Meetinginfo"/>
              <w:spacing w:line="276" w:lineRule="auto"/>
              <w:ind w:left="540"/>
              <w:rPr>
                <w:rFonts w:ascii="Arial" w:hAnsi="Arial" w:cs="Arial"/>
                <w:lang w:val="en-GB"/>
              </w:rPr>
            </w:pPr>
            <w:r w:rsidRPr="454A32E9">
              <w:rPr>
                <w:rFonts w:ascii="Arial" w:hAnsi="Arial" w:cs="Arial"/>
                <w:lang w:val="en-GB"/>
              </w:rPr>
              <w:t>Travel</w:t>
            </w:r>
            <w:r w:rsidR="00FC0504" w:rsidRPr="454A32E9">
              <w:rPr>
                <w:rFonts w:ascii="Arial" w:hAnsi="Arial" w:cs="Arial"/>
                <w:lang w:val="en-GB"/>
              </w:rPr>
              <w:t xml:space="preserve"> management services for UCORD</w:t>
            </w:r>
            <w:r w:rsidR="6AD887B8" w:rsidRPr="454A32E9">
              <w:rPr>
                <w:rFonts w:ascii="Arial" w:hAnsi="Arial" w:cs="Arial"/>
                <w:lang w:val="en-GB"/>
              </w:rPr>
              <w:t xml:space="preserve"> </w:t>
            </w:r>
          </w:p>
        </w:tc>
      </w:tr>
      <w:tr w:rsidR="00FC0504" w:rsidRPr="00454ACB" w14:paraId="6234D5F8" w14:textId="77777777" w:rsidTr="454A32E9">
        <w:trPr>
          <w:trHeight w:val="23"/>
        </w:trPr>
        <w:tc>
          <w:tcPr>
            <w:tcW w:w="3402" w:type="dxa"/>
          </w:tcPr>
          <w:p w14:paraId="0B99EF16" w14:textId="77777777" w:rsidR="00FC0504" w:rsidRPr="00454ACB" w:rsidRDefault="00FC0504" w:rsidP="005212A4">
            <w:pPr>
              <w:pStyle w:val="Meetinginfolabel"/>
              <w:spacing w:line="276" w:lineRule="auto"/>
              <w:ind w:left="540"/>
              <w:rPr>
                <w:rStyle w:val="MeetinginfolabelChar"/>
                <w:rFonts w:ascii="Arial" w:hAnsi="Arial" w:cs="Arial"/>
                <w:b/>
              </w:rPr>
            </w:pPr>
            <w:r w:rsidRPr="00454ACB">
              <w:rPr>
                <w:rStyle w:val="MeetinginfolabelChar"/>
                <w:rFonts w:ascii="Arial" w:hAnsi="Arial" w:cs="Arial"/>
              </w:rPr>
              <w:t>Location of provision of services:</w:t>
            </w:r>
          </w:p>
        </w:tc>
        <w:tc>
          <w:tcPr>
            <w:tcW w:w="6521" w:type="dxa"/>
          </w:tcPr>
          <w:p w14:paraId="2B75D338" w14:textId="77777777" w:rsidR="00FC0504" w:rsidRPr="00454ACB" w:rsidRDefault="00FC0504" w:rsidP="005212A4">
            <w:pPr>
              <w:pStyle w:val="Meetinginfo"/>
              <w:spacing w:line="276" w:lineRule="auto"/>
              <w:ind w:left="540"/>
              <w:rPr>
                <w:rStyle w:val="MeetinginfoChar"/>
                <w:rFonts w:ascii="Arial" w:hAnsi="Arial" w:cs="Arial"/>
              </w:rPr>
            </w:pPr>
            <w:r w:rsidRPr="00454ACB">
              <w:rPr>
                <w:rStyle w:val="normaltextrun"/>
                <w:rFonts w:ascii="Arial" w:eastAsiaTheme="majorEastAsia" w:hAnsi="Arial" w:cs="Arial"/>
              </w:rPr>
              <w:t>Kyiv, Ukraine</w:t>
            </w:r>
            <w:r w:rsidRPr="00454ACB">
              <w:rPr>
                <w:rFonts w:ascii="Arial" w:hAnsi="Arial" w:cs="Arial"/>
              </w:rPr>
              <w:t xml:space="preserve"> </w:t>
            </w:r>
          </w:p>
        </w:tc>
      </w:tr>
      <w:tr w:rsidR="00FC0504" w:rsidRPr="00454ACB" w14:paraId="107BD45C" w14:textId="77777777" w:rsidTr="454A32E9">
        <w:trPr>
          <w:trHeight w:val="23"/>
        </w:trPr>
        <w:tc>
          <w:tcPr>
            <w:tcW w:w="3402" w:type="dxa"/>
          </w:tcPr>
          <w:p w14:paraId="20018800" w14:textId="77777777" w:rsidR="00FC0504" w:rsidRPr="00454ACB" w:rsidRDefault="00FC0504" w:rsidP="005212A4">
            <w:pPr>
              <w:pStyle w:val="Meetinginfolabel"/>
              <w:spacing w:line="276" w:lineRule="auto"/>
              <w:ind w:left="540"/>
              <w:rPr>
                <w:rStyle w:val="MeetinginfolabelChar"/>
                <w:rFonts w:ascii="Arial" w:hAnsi="Arial" w:cs="Arial"/>
                <w:b/>
                <w:bCs/>
              </w:rPr>
            </w:pPr>
            <w:r w:rsidRPr="00454ACB">
              <w:rPr>
                <w:rStyle w:val="MeetinginfolabelChar"/>
                <w:rFonts w:ascii="Arial" w:hAnsi="Arial" w:cs="Arial"/>
                <w:bCs/>
              </w:rPr>
              <w:t>Contact e-mail:</w:t>
            </w:r>
          </w:p>
        </w:tc>
        <w:tc>
          <w:tcPr>
            <w:tcW w:w="6521" w:type="dxa"/>
          </w:tcPr>
          <w:p w14:paraId="75CB39F8" w14:textId="77777777" w:rsidR="00FC0504" w:rsidRPr="00454ACB" w:rsidRDefault="00FC0504" w:rsidP="005212A4">
            <w:pPr>
              <w:pStyle w:val="Meetinginfo"/>
              <w:spacing w:line="276" w:lineRule="auto"/>
              <w:ind w:left="540"/>
              <w:rPr>
                <w:rFonts w:ascii="Arial" w:hAnsi="Arial" w:cs="Arial"/>
                <w:lang w:val="en-GB"/>
              </w:rPr>
            </w:pPr>
            <w:r w:rsidRPr="00454ACB">
              <w:rPr>
                <w:rFonts w:ascii="Arial" w:hAnsi="Arial" w:cs="Arial"/>
                <w:lang w:val="en-GB"/>
              </w:rPr>
              <w:t>UCORD@niras.se</w:t>
            </w:r>
          </w:p>
        </w:tc>
      </w:tr>
    </w:tbl>
    <w:p w14:paraId="6FFD6282" w14:textId="77777777" w:rsidR="007B3D35" w:rsidRPr="00454ACB" w:rsidRDefault="007B3D35" w:rsidP="000E7151">
      <w:pPr>
        <w:rPr>
          <w:rFonts w:ascii="Arial" w:hAnsi="Arial" w:cs="Arial"/>
        </w:rPr>
      </w:pPr>
    </w:p>
    <w:p w14:paraId="66B9023F" w14:textId="77777777" w:rsidR="007B3D35" w:rsidRPr="00454ACB" w:rsidRDefault="007B3D35" w:rsidP="000E7151">
      <w:pPr>
        <w:rPr>
          <w:rFonts w:ascii="Arial" w:hAnsi="Arial" w:cs="Arial"/>
        </w:rPr>
      </w:pPr>
    </w:p>
    <w:p w14:paraId="62980FD0" w14:textId="77777777" w:rsidR="007B3D35" w:rsidRPr="00454ACB" w:rsidRDefault="007B3D35" w:rsidP="000E7151">
      <w:pPr>
        <w:rPr>
          <w:rFonts w:ascii="Arial" w:hAnsi="Arial" w:cs="Arial"/>
        </w:rPr>
      </w:pPr>
    </w:p>
    <w:p w14:paraId="7EA39219" w14:textId="77777777" w:rsidR="007B3D35" w:rsidRPr="00454ACB" w:rsidRDefault="007B3D35" w:rsidP="000E7151">
      <w:pPr>
        <w:rPr>
          <w:rFonts w:ascii="Arial" w:hAnsi="Arial" w:cs="Arial"/>
        </w:rPr>
      </w:pPr>
    </w:p>
    <w:p w14:paraId="6428CCBB" w14:textId="77777777" w:rsidR="007B3D35" w:rsidRPr="00454ACB" w:rsidRDefault="007B3D35" w:rsidP="000E7151">
      <w:pPr>
        <w:rPr>
          <w:rFonts w:ascii="Arial" w:hAnsi="Arial" w:cs="Arial"/>
        </w:rPr>
      </w:pPr>
    </w:p>
    <w:p w14:paraId="62B0992B" w14:textId="470485D6" w:rsidR="00A01385" w:rsidRPr="00454ACB" w:rsidRDefault="00A01385" w:rsidP="454A32E9">
      <w:pPr>
        <w:rPr>
          <w:rFonts w:ascii="Arial" w:hAnsi="Arial" w:cs="Arial"/>
        </w:rPr>
        <w:sectPr w:rsidR="00A01385" w:rsidRPr="00454ACB" w:rsidSect="00FC0504">
          <w:headerReference w:type="default" r:id="rId19"/>
          <w:footerReference w:type="default" r:id="rId20"/>
          <w:headerReference w:type="first" r:id="rId21"/>
          <w:footerReference w:type="first" r:id="rId22"/>
          <w:type w:val="continuous"/>
          <w:pgSz w:w="11906" w:h="16838"/>
          <w:pgMar w:top="1418" w:right="926" w:bottom="1276" w:left="1620" w:header="709" w:footer="709" w:gutter="0"/>
          <w:cols w:space="708"/>
          <w:docGrid w:linePitch="360"/>
        </w:sectPr>
      </w:pPr>
    </w:p>
    <w:p w14:paraId="2BF0EA94" w14:textId="657B37F5" w:rsidR="00290E9B" w:rsidRPr="00454ACB" w:rsidRDefault="00000000" w:rsidP="000E7151">
      <w:pPr>
        <w:pStyle w:val="TOCHeading"/>
        <w:rPr>
          <w:rFonts w:ascii="Arial" w:hAnsi="Arial" w:cs="Arial"/>
          <w:b/>
          <w:sz w:val="40"/>
          <w:szCs w:val="40"/>
        </w:rPr>
      </w:pPr>
      <w:sdt>
        <w:sdtPr>
          <w:rPr>
            <w:rFonts w:ascii="Arial" w:hAnsi="Arial" w:cs="Arial"/>
          </w:rPr>
          <w:tag w:val="l_TocHeading"/>
          <w:id w:val="1258794701"/>
          <w:placeholder>
            <w:docPart w:val="5E974DD22EE04EC7A4935B414272C1FE"/>
          </w:placeholder>
          <w15:dataBinding w:prefixMappings="xmlns:ns0='http://niras/templates/labels' " w:xpath="/ns0:labels[1]/ns0:Contents[1]" w:storeItemID="{146EDE32-1A55-4CAD-9595-5BDCAF8390C9}" w16sdtdh:storeItemChecksum="NYo5hA=="/>
        </w:sdtPr>
        <w:sdtEndPr>
          <w:rPr>
            <w:b/>
            <w:sz w:val="40"/>
            <w:szCs w:val="40"/>
          </w:rPr>
        </w:sdtEndPr>
        <w:sdtContent>
          <w:r w:rsidR="00723553" w:rsidRPr="00454ACB">
            <w:rPr>
              <w:rFonts w:ascii="Arial" w:hAnsi="Arial" w:cs="Arial"/>
              <w:sz w:val="40"/>
              <w:szCs w:val="40"/>
            </w:rPr>
            <w:t>Contents</w:t>
          </w:r>
        </w:sdtContent>
      </w:sdt>
    </w:p>
    <w:p w14:paraId="5463EF14" w14:textId="77777777" w:rsidR="00290E9B" w:rsidRPr="00454ACB" w:rsidRDefault="00290E9B" w:rsidP="000E7151">
      <w:pPr>
        <w:pStyle w:val="TocLIne"/>
        <w:rPr>
          <w:rFonts w:ascii="Arial" w:hAnsi="Arial" w:cs="Arial"/>
        </w:rPr>
      </w:pPr>
      <w:r w:rsidRPr="00454ACB">
        <w:rPr>
          <w:rFonts w:ascii="Arial" w:hAnsi="Arial" w:cs="Arial"/>
          <w:noProof/>
          <w:lang w:val="ru-RU" w:eastAsia="ru-RU"/>
        </w:rPr>
        <mc:AlternateContent>
          <mc:Choice Requires="wps">
            <w:drawing>
              <wp:inline distT="0" distB="0" distL="0" distR="0" wp14:anchorId="4694F992" wp14:editId="5C372FA7">
                <wp:extent cx="4536000" cy="0"/>
                <wp:effectExtent l="0" t="0" r="36195" b="19050"/>
                <wp:docPr id="11" name="Rak koppling 11"/>
                <wp:cNvGraphicFramePr/>
                <a:graphic xmlns:a="http://schemas.openxmlformats.org/drawingml/2006/main">
                  <a:graphicData uri="http://schemas.microsoft.com/office/word/2010/wordprocessingShape">
                    <wps:wsp>
                      <wps:cNvCnPr/>
                      <wps:spPr>
                        <a:xfrm>
                          <a:off x="0" y="0"/>
                          <a:ext cx="4536000" cy="0"/>
                        </a:xfrm>
                        <a:prstGeom prst="line">
                          <a:avLst/>
                        </a:prstGeom>
                        <a:ln>
                          <a:solidFill>
                            <a:srgbClr val="000000"/>
                          </a:solidFill>
                        </a:ln>
                      </wps:spPr>
                      <wps:style>
                        <a:lnRef idx="1">
                          <a:schemeClr val="accent1"/>
                        </a:lnRef>
                        <a:fillRef idx="0">
                          <a:schemeClr val="accent1"/>
                        </a:fillRef>
                        <a:effectRef idx="0">
                          <a:schemeClr val="accent1"/>
                        </a:effectRef>
                        <a:fontRef idx="minor">
                          <a:schemeClr val="tx1"/>
                        </a:fontRef>
                      </wps:style>
                      <wps:bodyPr/>
                    </wps:wsp>
                  </a:graphicData>
                </a:graphic>
              </wp:inline>
            </w:drawing>
          </mc:Choice>
          <mc:Fallback xmlns:a="http://schemas.openxmlformats.org/drawingml/2006/main" xmlns:arto="http://schemas.microsoft.com/office/word/2006/arto">
            <w:pict w14:anchorId="1CA1C50B">
              <v:line id="Straight Connector 11" style="visibility:visible;mso-wrap-style:square;mso-left-percent:-10001;mso-top-percent:-10001;mso-position-horizontal:absolute;mso-position-horizontal-relative:char;mso-position-vertical:absolute;mso-position-vertical-relative:line;mso-left-percent:-10001;mso-top-percent:-10001" o:spid="_x0000_s1026" strokeweight=".5pt" from="0,0" to="357.15pt,0" w14:anchorId="614C51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k4I70QEAAAYEAAAOAAAAZHJzL2Uyb0RvYy54bWysU8GO0zAQvSPxD5bvNOkCKxQ13UNXywVB&#10;xbIf4DrjxpLtscamaf+esdtmV4CEQOTgZOx5b+a9cVZ3R+/EAShZDL1cLlopIGgcbNj38unbw5sP&#10;UqSswqAcBujlCZK8W79+tZpiBzc4ohuABJOE1E2xl2POsWuapEfwKi0wQuBDg+RV5pD2zUBqYnbv&#10;mpu2vW0mpCESakiJd+/Ph3Jd+Y0Bnb8YkyAL10vuLdeV6rora7NeqW5PKo5WX9pQ/9CFVzZw0Znq&#10;XmUlvpP9hcpbTZjQ5IVG36AxVkPVwGqW7U9qHkcVoWphc1KcbUr/j1Z/PmxJ2IFnt5QiKM8zesyk&#10;7H7MYoMhsINIgg/ZqSmmjgGbsKVLlOKWiuyjIV/eLEgcq7un2V04ZqF58937t7dty0PQ17PmGRgp&#10;5Y+AXpSPXjobinDVqcOnlLkYp15TyrYLZU3o7PBgnasB7XcbR+KgyqjrU3pm4Is0jgq0KUrOvdev&#10;fHJwpv0Kht3gbpe1fL2HMNMqrSHk6kVl4uwCM9zCDGz/DLzkFyjUO/o34BlRK2PIM9jbgPS76vl4&#10;bdmc868OnHUXC3Y4nOpUqzV82apzlx+j3OaXcYU//77rHwAAAP//AwBQSwMEFAAGAAgAAAAhAF45&#10;WmvYAAAAAgEAAA8AAABkcnMvZG93bnJldi54bWxMj8FOwzAMhu9IvENkJG4sHSA6dU0nhMQBCQko&#10;HDhmjdd0NE5Jsra8PR6XcbH067c+fy43s+vFiCF2nhQsFxkIpMabjloFH++PVysQMWkyuveECn4w&#10;wqY6Pyt1YfxEbzjWqRUMoVhoBTaloZAyNhadjgs/IHG388HpxDG00gQ9Mdz18jrL7qTTHfEFqwd8&#10;sNh81QfHFMq/d3MfPl9fnu2qnvb4NOao1OXFfL8GkXBOp2U46rM6VOy09QcyUfQK+JH0N7nLl7c3&#10;ILbHKKtS/levfgEAAP//AwBQSwECLQAUAAYACAAAACEAtoM4kv4AAADhAQAAEwAAAAAAAAAAAAAA&#10;AAAAAAAAW0NvbnRlbnRfVHlwZXNdLnhtbFBLAQItABQABgAIAAAAIQA4/SH/1gAAAJQBAAALAAAA&#10;AAAAAAAAAAAAAC8BAABfcmVscy8ucmVsc1BLAQItABQABgAIAAAAIQDpk4I70QEAAAYEAAAOAAAA&#10;AAAAAAAAAAAAAC4CAABkcnMvZTJvRG9jLnhtbFBLAQItABQABgAIAAAAIQBeOVpr2AAAAAIBAAAP&#10;AAAAAAAAAAAAAAAAACsEAABkcnMvZG93bnJldi54bWxQSwUGAAAAAAQABADzAAAAMAUAAAAA&#10;">
                <v:stroke joinstyle="miter"/>
                <w10:anchorlock/>
              </v:line>
            </w:pict>
          </mc:Fallback>
        </mc:AlternateContent>
      </w:r>
    </w:p>
    <w:p w14:paraId="093F73EB" w14:textId="1B782DD2" w:rsidR="009F672F" w:rsidRPr="00454ACB" w:rsidRDefault="00BA28A4" w:rsidP="000E7151">
      <w:pPr>
        <w:pStyle w:val="TOC1"/>
        <w:rPr>
          <w:rFonts w:ascii="Arial" w:eastAsiaTheme="minorEastAsia" w:hAnsi="Arial" w:cs="Arial"/>
          <w:b w:val="0"/>
          <w:noProof/>
          <w:kern w:val="2"/>
          <w:sz w:val="22"/>
          <w:szCs w:val="22"/>
          <w:lang w:val="sv-SE" w:eastAsia="sv-SE"/>
          <w14:ligatures w14:val="standardContextual"/>
        </w:rPr>
      </w:pPr>
      <w:r w:rsidRPr="00454ACB">
        <w:rPr>
          <w:rFonts w:ascii="Arial" w:hAnsi="Arial" w:cs="Arial"/>
          <w:b w:val="0"/>
        </w:rPr>
        <w:fldChar w:fldCharType="begin"/>
      </w:r>
      <w:r w:rsidRPr="00454ACB">
        <w:rPr>
          <w:rFonts w:ascii="Arial" w:hAnsi="Arial" w:cs="Arial"/>
          <w:b w:val="0"/>
        </w:rPr>
        <w:instrText xml:space="preserve"> TOC \o "1-4" \h \z \t " Heading 2 - Numbered (A),9,Heading 3 - Numbered (A),9" </w:instrText>
      </w:r>
      <w:r w:rsidRPr="00454ACB">
        <w:rPr>
          <w:rFonts w:ascii="Arial" w:hAnsi="Arial" w:cs="Arial"/>
          <w:b w:val="0"/>
        </w:rPr>
        <w:fldChar w:fldCharType="separate"/>
      </w:r>
      <w:hyperlink w:anchor="_Toc159097017" w:history="1">
        <w:r w:rsidR="009F672F" w:rsidRPr="00454ACB">
          <w:rPr>
            <w:rStyle w:val="Hyperlink"/>
            <w:rFonts w:ascii="Arial" w:hAnsi="Arial" w:cs="Arial"/>
            <w:noProof/>
          </w:rPr>
          <w:t>1.</w:t>
        </w:r>
        <w:r w:rsidR="009F672F" w:rsidRPr="00454ACB">
          <w:rPr>
            <w:rFonts w:ascii="Arial" w:eastAsiaTheme="minorEastAsia" w:hAnsi="Arial" w:cs="Arial"/>
            <w:b w:val="0"/>
            <w:noProof/>
            <w:kern w:val="2"/>
            <w:sz w:val="22"/>
            <w:szCs w:val="22"/>
            <w:lang w:val="sv-SE" w:eastAsia="sv-SE"/>
            <w14:ligatures w14:val="standardContextual"/>
          </w:rPr>
          <w:tab/>
        </w:r>
        <w:r w:rsidR="009F672F" w:rsidRPr="00454ACB">
          <w:rPr>
            <w:rStyle w:val="Hyperlink"/>
            <w:rFonts w:ascii="Arial" w:hAnsi="Arial" w:cs="Arial"/>
            <w:noProof/>
          </w:rPr>
          <w:t>General orientation</w:t>
        </w:r>
        <w:r w:rsidR="009F672F" w:rsidRPr="00454ACB">
          <w:rPr>
            <w:rFonts w:ascii="Arial" w:hAnsi="Arial" w:cs="Arial"/>
            <w:noProof/>
            <w:webHidden/>
          </w:rPr>
          <w:tab/>
        </w:r>
        <w:r w:rsidR="009F672F" w:rsidRPr="00454ACB">
          <w:rPr>
            <w:rFonts w:ascii="Arial" w:hAnsi="Arial" w:cs="Arial"/>
            <w:noProof/>
            <w:webHidden/>
          </w:rPr>
          <w:fldChar w:fldCharType="begin"/>
        </w:r>
        <w:r w:rsidR="009F672F" w:rsidRPr="00454ACB">
          <w:rPr>
            <w:rFonts w:ascii="Arial" w:hAnsi="Arial" w:cs="Arial"/>
            <w:noProof/>
            <w:webHidden/>
          </w:rPr>
          <w:instrText xml:space="preserve"> PAGEREF _Toc159097017 \h </w:instrText>
        </w:r>
        <w:r w:rsidR="009F672F" w:rsidRPr="00454ACB">
          <w:rPr>
            <w:rFonts w:ascii="Arial" w:hAnsi="Arial" w:cs="Arial"/>
            <w:noProof/>
            <w:webHidden/>
          </w:rPr>
        </w:r>
        <w:r w:rsidR="009F672F" w:rsidRPr="00454ACB">
          <w:rPr>
            <w:rFonts w:ascii="Arial" w:hAnsi="Arial" w:cs="Arial"/>
            <w:noProof/>
            <w:webHidden/>
          </w:rPr>
          <w:fldChar w:fldCharType="separate"/>
        </w:r>
        <w:r w:rsidR="004463AD" w:rsidRPr="00454ACB">
          <w:rPr>
            <w:rFonts w:ascii="Arial" w:hAnsi="Arial" w:cs="Arial"/>
            <w:noProof/>
            <w:webHidden/>
          </w:rPr>
          <w:t>4</w:t>
        </w:r>
        <w:r w:rsidR="009F672F" w:rsidRPr="00454ACB">
          <w:rPr>
            <w:rFonts w:ascii="Arial" w:hAnsi="Arial" w:cs="Arial"/>
            <w:noProof/>
            <w:webHidden/>
          </w:rPr>
          <w:fldChar w:fldCharType="end"/>
        </w:r>
      </w:hyperlink>
    </w:p>
    <w:p w14:paraId="624EBE35" w14:textId="5F999FC7"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18" w:history="1">
        <w:r w:rsidRPr="00454ACB">
          <w:rPr>
            <w:rStyle w:val="Hyperlink"/>
            <w:rFonts w:ascii="Arial" w:hAnsi="Arial" w:cs="Arial"/>
            <w:noProof/>
          </w:rPr>
          <w:t>1.1 Purpose and background of the procurement</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_Toc159097018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4</w:t>
        </w:r>
        <w:r w:rsidRPr="00454ACB">
          <w:rPr>
            <w:rFonts w:ascii="Arial" w:hAnsi="Arial" w:cs="Arial"/>
            <w:noProof/>
            <w:webHidden/>
          </w:rPr>
          <w:fldChar w:fldCharType="end"/>
        </w:r>
      </w:hyperlink>
    </w:p>
    <w:p w14:paraId="01E3EE2B" w14:textId="6B62EE47"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19" w:history="1">
        <w:r w:rsidRPr="00454ACB">
          <w:rPr>
            <w:rStyle w:val="Hyperlink"/>
            <w:rFonts w:ascii="Arial" w:hAnsi="Arial" w:cs="Arial"/>
            <w:noProof/>
          </w:rPr>
          <w:t>1.2 Description of the procurement</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_Toc159097019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4</w:t>
        </w:r>
        <w:r w:rsidRPr="00454ACB">
          <w:rPr>
            <w:rFonts w:ascii="Arial" w:hAnsi="Arial" w:cs="Arial"/>
            <w:noProof/>
            <w:webHidden/>
          </w:rPr>
          <w:fldChar w:fldCharType="end"/>
        </w:r>
      </w:hyperlink>
    </w:p>
    <w:p w14:paraId="2034A537" w14:textId="5FE2AE74"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20" w:history="1">
        <w:r w:rsidRPr="00454ACB">
          <w:rPr>
            <w:rStyle w:val="Hyperlink"/>
            <w:rFonts w:ascii="Arial" w:hAnsi="Arial" w:cs="Arial"/>
            <w:noProof/>
          </w:rPr>
          <w:t>1.3 Contract period</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_Toc159097020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5</w:t>
        </w:r>
        <w:r w:rsidRPr="00454ACB">
          <w:rPr>
            <w:rFonts w:ascii="Arial" w:hAnsi="Arial" w:cs="Arial"/>
            <w:noProof/>
            <w:webHidden/>
          </w:rPr>
          <w:fldChar w:fldCharType="end"/>
        </w:r>
      </w:hyperlink>
    </w:p>
    <w:p w14:paraId="1EB2EE4D" w14:textId="696304B4"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21" w:history="1">
        <w:r w:rsidRPr="00454ACB">
          <w:rPr>
            <w:rStyle w:val="Hyperlink"/>
            <w:rFonts w:ascii="Arial" w:hAnsi="Arial" w:cs="Arial"/>
            <w:noProof/>
          </w:rPr>
          <w:t>1.4 Volumes</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_Toc159097021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5</w:t>
        </w:r>
        <w:r w:rsidRPr="00454ACB">
          <w:rPr>
            <w:rFonts w:ascii="Arial" w:hAnsi="Arial" w:cs="Arial"/>
            <w:noProof/>
            <w:webHidden/>
          </w:rPr>
          <w:fldChar w:fldCharType="end"/>
        </w:r>
      </w:hyperlink>
    </w:p>
    <w:p w14:paraId="516CB6BF" w14:textId="3AEFA1CC"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22" w:history="1">
        <w:r w:rsidRPr="00454ACB">
          <w:rPr>
            <w:rStyle w:val="Hyperlink"/>
            <w:rFonts w:ascii="Arial" w:hAnsi="Arial" w:cs="Arial"/>
            <w:noProof/>
          </w:rPr>
          <w:t>1.5 Options</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_Toc159097022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5</w:t>
        </w:r>
        <w:r w:rsidRPr="00454ACB">
          <w:rPr>
            <w:rFonts w:ascii="Arial" w:hAnsi="Arial" w:cs="Arial"/>
            <w:noProof/>
            <w:webHidden/>
          </w:rPr>
          <w:fldChar w:fldCharType="end"/>
        </w:r>
      </w:hyperlink>
    </w:p>
    <w:p w14:paraId="52AB8EC2" w14:textId="3C0396A1"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23" w:history="1">
        <w:r w:rsidRPr="00454ACB">
          <w:rPr>
            <w:rStyle w:val="Hyperlink"/>
            <w:rFonts w:ascii="Arial" w:hAnsi="Arial" w:cs="Arial"/>
            <w:noProof/>
          </w:rPr>
          <w:t>1.6 Appendices</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_Toc159097023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5</w:t>
        </w:r>
        <w:r w:rsidRPr="00454ACB">
          <w:rPr>
            <w:rFonts w:ascii="Arial" w:hAnsi="Arial" w:cs="Arial"/>
            <w:noProof/>
            <w:webHidden/>
          </w:rPr>
          <w:fldChar w:fldCharType="end"/>
        </w:r>
      </w:hyperlink>
    </w:p>
    <w:p w14:paraId="1A908C5C" w14:textId="22C2E53C" w:rsidR="009F672F" w:rsidRPr="00454ACB" w:rsidRDefault="009F672F" w:rsidP="000E7151">
      <w:pPr>
        <w:pStyle w:val="TOC1"/>
        <w:rPr>
          <w:rFonts w:ascii="Arial" w:eastAsiaTheme="minorEastAsia" w:hAnsi="Arial" w:cs="Arial"/>
          <w:b w:val="0"/>
          <w:noProof/>
          <w:kern w:val="2"/>
          <w:sz w:val="22"/>
          <w:szCs w:val="22"/>
          <w:lang w:val="sv-SE" w:eastAsia="sv-SE"/>
          <w14:ligatures w14:val="standardContextual"/>
        </w:rPr>
      </w:pPr>
      <w:hyperlink w:anchor="_Toc159097024" w:history="1">
        <w:r w:rsidRPr="00454ACB">
          <w:rPr>
            <w:rStyle w:val="Hyperlink"/>
            <w:rFonts w:ascii="Arial" w:hAnsi="Arial" w:cs="Arial"/>
            <w:noProof/>
          </w:rPr>
          <w:t>2. Administrative terms and conditions</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_Toc159097024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5</w:t>
        </w:r>
        <w:r w:rsidRPr="00454ACB">
          <w:rPr>
            <w:rFonts w:ascii="Arial" w:hAnsi="Arial" w:cs="Arial"/>
            <w:noProof/>
            <w:webHidden/>
          </w:rPr>
          <w:fldChar w:fldCharType="end"/>
        </w:r>
      </w:hyperlink>
    </w:p>
    <w:p w14:paraId="36655DC5" w14:textId="345DDD34"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25" w:history="1">
        <w:r w:rsidRPr="00454ACB">
          <w:rPr>
            <w:rStyle w:val="Hyperlink"/>
            <w:rFonts w:ascii="Arial" w:hAnsi="Arial" w:cs="Arial"/>
            <w:noProof/>
          </w:rPr>
          <w:t>2.1. Procurement procedure</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_Toc159097025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5</w:t>
        </w:r>
        <w:r w:rsidRPr="00454ACB">
          <w:rPr>
            <w:rFonts w:ascii="Arial" w:hAnsi="Arial" w:cs="Arial"/>
            <w:noProof/>
            <w:webHidden/>
          </w:rPr>
          <w:fldChar w:fldCharType="end"/>
        </w:r>
      </w:hyperlink>
    </w:p>
    <w:p w14:paraId="69CB18D1" w14:textId="4F77299F"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26" w:history="1">
        <w:r w:rsidRPr="00454ACB">
          <w:rPr>
            <w:rStyle w:val="Hyperlink"/>
            <w:rFonts w:ascii="Arial" w:hAnsi="Arial" w:cs="Arial"/>
            <w:noProof/>
          </w:rPr>
          <w:t>2.2. Prerequisites for tender submission</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_Toc159097026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6</w:t>
        </w:r>
        <w:r w:rsidRPr="00454ACB">
          <w:rPr>
            <w:rFonts w:ascii="Arial" w:hAnsi="Arial" w:cs="Arial"/>
            <w:noProof/>
            <w:webHidden/>
          </w:rPr>
          <w:fldChar w:fldCharType="end"/>
        </w:r>
      </w:hyperlink>
    </w:p>
    <w:p w14:paraId="2F840A5B" w14:textId="5F0CE333" w:rsidR="009F672F" w:rsidRPr="00454ACB" w:rsidRDefault="009F672F" w:rsidP="000E7151">
      <w:pPr>
        <w:pStyle w:val="TOC3"/>
        <w:rPr>
          <w:rFonts w:ascii="Arial" w:eastAsiaTheme="minorEastAsia" w:hAnsi="Arial" w:cs="Arial"/>
          <w:noProof/>
          <w:kern w:val="2"/>
          <w:sz w:val="22"/>
          <w:szCs w:val="22"/>
          <w:lang w:val="sv-SE" w:eastAsia="sv-SE"/>
          <w14:ligatures w14:val="standardContextual"/>
        </w:rPr>
      </w:pPr>
      <w:hyperlink w:anchor="_Toc159097027" w:history="1">
        <w:r w:rsidRPr="00454ACB">
          <w:rPr>
            <w:rStyle w:val="Hyperlink"/>
            <w:rFonts w:ascii="Arial" w:hAnsi="Arial" w:cs="Arial"/>
            <w:noProof/>
          </w:rPr>
          <w:t>2.2.1. Submission of the tender</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_Toc159097027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6</w:t>
        </w:r>
        <w:r w:rsidRPr="00454ACB">
          <w:rPr>
            <w:rFonts w:ascii="Arial" w:hAnsi="Arial" w:cs="Arial"/>
            <w:noProof/>
            <w:webHidden/>
          </w:rPr>
          <w:fldChar w:fldCharType="end"/>
        </w:r>
      </w:hyperlink>
    </w:p>
    <w:p w14:paraId="778E0545" w14:textId="01D87C14" w:rsidR="009F672F" w:rsidRPr="00454ACB" w:rsidRDefault="009F672F" w:rsidP="000E7151">
      <w:pPr>
        <w:pStyle w:val="TOC3"/>
        <w:rPr>
          <w:rFonts w:ascii="Arial" w:eastAsiaTheme="minorEastAsia" w:hAnsi="Arial" w:cs="Arial"/>
          <w:noProof/>
          <w:kern w:val="2"/>
          <w:sz w:val="22"/>
          <w:szCs w:val="22"/>
          <w:lang w:val="sv-SE" w:eastAsia="sv-SE"/>
          <w14:ligatures w14:val="standardContextual"/>
        </w:rPr>
      </w:pPr>
      <w:hyperlink w:anchor="_Toc159097028" w:history="1">
        <w:r w:rsidRPr="00454ACB">
          <w:rPr>
            <w:rStyle w:val="Hyperlink"/>
            <w:rFonts w:ascii="Arial" w:hAnsi="Arial" w:cs="Arial"/>
            <w:noProof/>
          </w:rPr>
          <w:t>2.2.2. The form of the tender</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_Toc159097028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6</w:t>
        </w:r>
        <w:r w:rsidRPr="00454ACB">
          <w:rPr>
            <w:rFonts w:ascii="Arial" w:hAnsi="Arial" w:cs="Arial"/>
            <w:noProof/>
            <w:webHidden/>
          </w:rPr>
          <w:fldChar w:fldCharType="end"/>
        </w:r>
      </w:hyperlink>
    </w:p>
    <w:p w14:paraId="1E6D1B75" w14:textId="0DC5DC99" w:rsidR="009F672F" w:rsidRPr="00454ACB" w:rsidRDefault="009F672F" w:rsidP="000E7151">
      <w:pPr>
        <w:pStyle w:val="TOC3"/>
        <w:rPr>
          <w:rFonts w:ascii="Arial" w:eastAsiaTheme="minorEastAsia" w:hAnsi="Arial" w:cs="Arial"/>
          <w:noProof/>
          <w:kern w:val="2"/>
          <w:sz w:val="22"/>
          <w:szCs w:val="22"/>
          <w:lang w:val="sv-SE" w:eastAsia="sv-SE"/>
          <w14:ligatures w14:val="standardContextual"/>
        </w:rPr>
      </w:pPr>
      <w:hyperlink w:anchor="_Toc159097029" w:history="1">
        <w:r w:rsidRPr="00454ACB">
          <w:rPr>
            <w:rStyle w:val="Hyperlink"/>
            <w:rFonts w:ascii="Arial" w:hAnsi="Arial" w:cs="Arial"/>
            <w:noProof/>
          </w:rPr>
          <w:t>2.2.3. The language of the tender</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_Toc159097029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6</w:t>
        </w:r>
        <w:r w:rsidRPr="00454ACB">
          <w:rPr>
            <w:rFonts w:ascii="Arial" w:hAnsi="Arial" w:cs="Arial"/>
            <w:noProof/>
            <w:webHidden/>
          </w:rPr>
          <w:fldChar w:fldCharType="end"/>
        </w:r>
      </w:hyperlink>
    </w:p>
    <w:p w14:paraId="5AC326DA" w14:textId="4B610AF4" w:rsidR="009F672F" w:rsidRPr="00454ACB" w:rsidRDefault="009F672F" w:rsidP="000E7151">
      <w:pPr>
        <w:pStyle w:val="TOC3"/>
        <w:rPr>
          <w:rFonts w:ascii="Arial" w:eastAsiaTheme="minorEastAsia" w:hAnsi="Arial" w:cs="Arial"/>
          <w:noProof/>
          <w:kern w:val="2"/>
          <w:sz w:val="22"/>
          <w:szCs w:val="22"/>
          <w:lang w:val="sv-SE" w:eastAsia="sv-SE"/>
          <w14:ligatures w14:val="standardContextual"/>
        </w:rPr>
      </w:pPr>
      <w:hyperlink w:anchor="_Toc159097030" w:history="1">
        <w:r w:rsidRPr="00454ACB">
          <w:rPr>
            <w:rStyle w:val="Hyperlink"/>
            <w:rFonts w:ascii="Arial" w:hAnsi="Arial" w:cs="Arial"/>
            <w:noProof/>
          </w:rPr>
          <w:t>2.2.4. Tender submission deadline</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_Toc159097030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6</w:t>
        </w:r>
        <w:r w:rsidRPr="00454ACB">
          <w:rPr>
            <w:rFonts w:ascii="Arial" w:hAnsi="Arial" w:cs="Arial"/>
            <w:noProof/>
            <w:webHidden/>
          </w:rPr>
          <w:fldChar w:fldCharType="end"/>
        </w:r>
      </w:hyperlink>
    </w:p>
    <w:p w14:paraId="0BB660C0" w14:textId="1BF715A2" w:rsidR="009F672F" w:rsidRPr="00454ACB" w:rsidRDefault="009F672F" w:rsidP="000E7151">
      <w:pPr>
        <w:pStyle w:val="TOC3"/>
        <w:rPr>
          <w:rFonts w:ascii="Arial" w:eastAsiaTheme="minorEastAsia" w:hAnsi="Arial" w:cs="Arial"/>
          <w:noProof/>
          <w:kern w:val="2"/>
          <w:sz w:val="22"/>
          <w:szCs w:val="22"/>
          <w:lang w:val="sv-SE" w:eastAsia="sv-SE"/>
          <w14:ligatures w14:val="standardContextual"/>
        </w:rPr>
      </w:pPr>
      <w:hyperlink w:anchor="_Toc159097031" w:history="1">
        <w:r w:rsidRPr="00454ACB">
          <w:rPr>
            <w:rStyle w:val="Hyperlink"/>
            <w:rFonts w:ascii="Arial" w:hAnsi="Arial" w:cs="Arial"/>
            <w:noProof/>
          </w:rPr>
          <w:t>2.2.5. Period of validity of the tender</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_Toc159097031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6</w:t>
        </w:r>
        <w:r w:rsidRPr="00454ACB">
          <w:rPr>
            <w:rFonts w:ascii="Arial" w:hAnsi="Arial" w:cs="Arial"/>
            <w:noProof/>
            <w:webHidden/>
          </w:rPr>
          <w:fldChar w:fldCharType="end"/>
        </w:r>
      </w:hyperlink>
    </w:p>
    <w:p w14:paraId="6EAA5A46" w14:textId="0174DC8D" w:rsidR="009F672F" w:rsidRPr="00454ACB" w:rsidRDefault="009F672F" w:rsidP="000E7151">
      <w:pPr>
        <w:pStyle w:val="TOC3"/>
        <w:rPr>
          <w:rFonts w:ascii="Arial" w:eastAsiaTheme="minorEastAsia" w:hAnsi="Arial" w:cs="Arial"/>
          <w:noProof/>
          <w:kern w:val="2"/>
          <w:sz w:val="22"/>
          <w:szCs w:val="22"/>
          <w:lang w:val="sv-SE" w:eastAsia="sv-SE"/>
          <w14:ligatures w14:val="standardContextual"/>
        </w:rPr>
      </w:pPr>
      <w:hyperlink w:anchor="_Toc159097032" w:history="1">
        <w:r w:rsidRPr="00454ACB">
          <w:rPr>
            <w:rStyle w:val="Hyperlink"/>
            <w:rFonts w:ascii="Arial" w:hAnsi="Arial" w:cs="Arial"/>
            <w:noProof/>
          </w:rPr>
          <w:t>2.2.6. Variant tenders or alternative tenders</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_Toc159097032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6</w:t>
        </w:r>
        <w:r w:rsidRPr="00454ACB">
          <w:rPr>
            <w:rFonts w:ascii="Arial" w:hAnsi="Arial" w:cs="Arial"/>
            <w:noProof/>
            <w:webHidden/>
          </w:rPr>
          <w:fldChar w:fldCharType="end"/>
        </w:r>
      </w:hyperlink>
    </w:p>
    <w:p w14:paraId="185615EF" w14:textId="0A476E04" w:rsidR="009F672F" w:rsidRPr="00454ACB" w:rsidRDefault="009F672F" w:rsidP="000E7151">
      <w:pPr>
        <w:pStyle w:val="TOC3"/>
        <w:rPr>
          <w:rFonts w:ascii="Arial" w:eastAsiaTheme="minorEastAsia" w:hAnsi="Arial" w:cs="Arial"/>
          <w:noProof/>
          <w:kern w:val="2"/>
          <w:sz w:val="22"/>
          <w:szCs w:val="22"/>
          <w:lang w:val="sv-SE" w:eastAsia="sv-SE"/>
          <w14:ligatures w14:val="standardContextual"/>
        </w:rPr>
      </w:pPr>
      <w:hyperlink w:anchor="_Toc159097033" w:history="1">
        <w:r w:rsidRPr="00454ACB">
          <w:rPr>
            <w:rStyle w:val="Hyperlink"/>
            <w:rFonts w:ascii="Arial" w:hAnsi="Arial" w:cs="Arial"/>
            <w:noProof/>
          </w:rPr>
          <w:t>2.2.7. Tender guarantee</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_Toc159097033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6</w:t>
        </w:r>
        <w:r w:rsidRPr="00454ACB">
          <w:rPr>
            <w:rFonts w:ascii="Arial" w:hAnsi="Arial" w:cs="Arial"/>
            <w:noProof/>
            <w:webHidden/>
          </w:rPr>
          <w:fldChar w:fldCharType="end"/>
        </w:r>
      </w:hyperlink>
    </w:p>
    <w:p w14:paraId="399437E2" w14:textId="48BAF495"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34" w:history="1">
        <w:r w:rsidRPr="00454ACB">
          <w:rPr>
            <w:rStyle w:val="Hyperlink"/>
            <w:rFonts w:ascii="Arial" w:hAnsi="Arial" w:cs="Arial"/>
            <w:noProof/>
          </w:rPr>
          <w:t>2.3. Clarification, additions, or questions on the procurement document</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_Toc159097034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7</w:t>
        </w:r>
        <w:r w:rsidRPr="00454ACB">
          <w:rPr>
            <w:rFonts w:ascii="Arial" w:hAnsi="Arial" w:cs="Arial"/>
            <w:noProof/>
            <w:webHidden/>
          </w:rPr>
          <w:fldChar w:fldCharType="end"/>
        </w:r>
      </w:hyperlink>
    </w:p>
    <w:p w14:paraId="0630AC93" w14:textId="5ADFFC6C"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35" w:history="1">
        <w:r w:rsidRPr="00454ACB">
          <w:rPr>
            <w:rStyle w:val="Hyperlink"/>
            <w:rFonts w:ascii="Arial" w:hAnsi="Arial" w:cs="Arial"/>
            <w:noProof/>
          </w:rPr>
          <w:t>2.4. Notification of award decision</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_Toc159097035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7</w:t>
        </w:r>
        <w:r w:rsidRPr="00454ACB">
          <w:rPr>
            <w:rFonts w:ascii="Arial" w:hAnsi="Arial" w:cs="Arial"/>
            <w:noProof/>
            <w:webHidden/>
          </w:rPr>
          <w:fldChar w:fldCharType="end"/>
        </w:r>
      </w:hyperlink>
    </w:p>
    <w:p w14:paraId="14594438" w14:textId="00AC76A1"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36" w:history="1">
        <w:r w:rsidRPr="00454ACB">
          <w:rPr>
            <w:rStyle w:val="Hyperlink"/>
            <w:rFonts w:ascii="Arial" w:hAnsi="Arial" w:cs="Arial"/>
            <w:noProof/>
          </w:rPr>
          <w:t>2.5. Contract signing</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_Toc159097036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7</w:t>
        </w:r>
        <w:r w:rsidRPr="00454ACB">
          <w:rPr>
            <w:rFonts w:ascii="Arial" w:hAnsi="Arial" w:cs="Arial"/>
            <w:noProof/>
            <w:webHidden/>
          </w:rPr>
          <w:fldChar w:fldCharType="end"/>
        </w:r>
      </w:hyperlink>
    </w:p>
    <w:p w14:paraId="3F9AD064" w14:textId="5109BDD2"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37" w:history="1">
        <w:r w:rsidRPr="00454ACB">
          <w:rPr>
            <w:rStyle w:val="Hyperlink"/>
            <w:rFonts w:ascii="Arial" w:hAnsi="Arial" w:cs="Arial"/>
            <w:noProof/>
          </w:rPr>
          <w:t>2.6. Confidentiality</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_Toc159097037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7</w:t>
        </w:r>
        <w:r w:rsidRPr="00454ACB">
          <w:rPr>
            <w:rFonts w:ascii="Arial" w:hAnsi="Arial" w:cs="Arial"/>
            <w:noProof/>
            <w:webHidden/>
          </w:rPr>
          <w:fldChar w:fldCharType="end"/>
        </w:r>
      </w:hyperlink>
    </w:p>
    <w:p w14:paraId="31396113" w14:textId="62E1EE85"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38" w:history="1">
        <w:r w:rsidRPr="00454ACB">
          <w:rPr>
            <w:rStyle w:val="Hyperlink"/>
            <w:rFonts w:ascii="Arial" w:hAnsi="Arial" w:cs="Arial"/>
            <w:noProof/>
          </w:rPr>
          <w:t>2.7. Examination and evaluation</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_Toc159097038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7</w:t>
        </w:r>
        <w:r w:rsidRPr="00454ACB">
          <w:rPr>
            <w:rFonts w:ascii="Arial" w:hAnsi="Arial" w:cs="Arial"/>
            <w:noProof/>
            <w:webHidden/>
          </w:rPr>
          <w:fldChar w:fldCharType="end"/>
        </w:r>
      </w:hyperlink>
    </w:p>
    <w:p w14:paraId="014DDA17" w14:textId="58F5B179"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39" w:history="1">
        <w:r w:rsidRPr="00454ACB">
          <w:rPr>
            <w:rStyle w:val="Hyperlink"/>
            <w:rFonts w:ascii="Arial" w:hAnsi="Arial" w:cs="Arial"/>
            <w:noProof/>
          </w:rPr>
          <w:t>2.8. Contract</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_Toc159097039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8</w:t>
        </w:r>
        <w:r w:rsidRPr="00454ACB">
          <w:rPr>
            <w:rFonts w:ascii="Arial" w:hAnsi="Arial" w:cs="Arial"/>
            <w:noProof/>
            <w:webHidden/>
          </w:rPr>
          <w:fldChar w:fldCharType="end"/>
        </w:r>
      </w:hyperlink>
    </w:p>
    <w:p w14:paraId="22B46313" w14:textId="5D06ABF7"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40" w:history="1">
        <w:r w:rsidRPr="00454ACB">
          <w:rPr>
            <w:rStyle w:val="Hyperlink"/>
            <w:rFonts w:ascii="Arial" w:hAnsi="Arial" w:cs="Arial"/>
            <w:noProof/>
          </w:rPr>
          <w:t>2.9. Contract terms and conditions</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_Toc159097040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8</w:t>
        </w:r>
        <w:r w:rsidRPr="00454ACB">
          <w:rPr>
            <w:rFonts w:ascii="Arial" w:hAnsi="Arial" w:cs="Arial"/>
            <w:noProof/>
            <w:webHidden/>
          </w:rPr>
          <w:fldChar w:fldCharType="end"/>
        </w:r>
      </w:hyperlink>
    </w:p>
    <w:p w14:paraId="7D4984A6" w14:textId="71C51976" w:rsidR="009F672F" w:rsidRPr="00454ACB" w:rsidRDefault="009F672F" w:rsidP="000E7151">
      <w:pPr>
        <w:pStyle w:val="TOC1"/>
        <w:rPr>
          <w:rFonts w:ascii="Arial" w:eastAsiaTheme="minorEastAsia" w:hAnsi="Arial" w:cs="Arial"/>
          <w:b w:val="0"/>
          <w:noProof/>
          <w:kern w:val="2"/>
          <w:sz w:val="22"/>
          <w:szCs w:val="22"/>
          <w:lang w:val="sv-SE" w:eastAsia="sv-SE"/>
          <w14:ligatures w14:val="standardContextual"/>
        </w:rPr>
      </w:pPr>
      <w:hyperlink w:anchor="_Toc159097041" w:history="1">
        <w:r w:rsidRPr="00454ACB">
          <w:rPr>
            <w:rStyle w:val="Hyperlink"/>
            <w:rFonts w:ascii="Arial" w:hAnsi="Arial" w:cs="Arial"/>
            <w:noProof/>
          </w:rPr>
          <w:t>3. Requirements for tenderers</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_Toc159097041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9</w:t>
        </w:r>
        <w:r w:rsidRPr="00454ACB">
          <w:rPr>
            <w:rFonts w:ascii="Arial" w:hAnsi="Arial" w:cs="Arial"/>
            <w:noProof/>
            <w:webHidden/>
          </w:rPr>
          <w:fldChar w:fldCharType="end"/>
        </w:r>
      </w:hyperlink>
    </w:p>
    <w:p w14:paraId="0872DB38" w14:textId="01AF74ED"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42" w:history="1">
        <w:r w:rsidRPr="00454ACB">
          <w:rPr>
            <w:rStyle w:val="Hyperlink"/>
            <w:rFonts w:ascii="Arial" w:hAnsi="Arial" w:cs="Arial"/>
            <w:noProof/>
          </w:rPr>
          <w:t>3.1. Registration in a trade register</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_Toc159097042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9</w:t>
        </w:r>
        <w:r w:rsidRPr="00454ACB">
          <w:rPr>
            <w:rFonts w:ascii="Arial" w:hAnsi="Arial" w:cs="Arial"/>
            <w:noProof/>
            <w:webHidden/>
          </w:rPr>
          <w:fldChar w:fldCharType="end"/>
        </w:r>
      </w:hyperlink>
    </w:p>
    <w:p w14:paraId="39509570" w14:textId="0D61AF1F"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43" w:history="1">
        <w:r w:rsidRPr="00454ACB">
          <w:rPr>
            <w:rStyle w:val="Hyperlink"/>
            <w:rFonts w:ascii="Arial" w:hAnsi="Arial" w:cs="Arial"/>
            <w:noProof/>
          </w:rPr>
          <w:t>3.2. Payment of taxes</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_Toc159097043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9</w:t>
        </w:r>
        <w:r w:rsidRPr="00454ACB">
          <w:rPr>
            <w:rFonts w:ascii="Arial" w:hAnsi="Arial" w:cs="Arial"/>
            <w:noProof/>
            <w:webHidden/>
          </w:rPr>
          <w:fldChar w:fldCharType="end"/>
        </w:r>
      </w:hyperlink>
    </w:p>
    <w:p w14:paraId="6381B5F6" w14:textId="3396CCE7"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44" w:history="1">
        <w:r w:rsidRPr="00454ACB">
          <w:rPr>
            <w:rStyle w:val="Hyperlink"/>
            <w:rFonts w:ascii="Arial" w:hAnsi="Arial" w:cs="Arial"/>
            <w:noProof/>
          </w:rPr>
          <w:t>3.3. Economic and financial standing</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_Toc159097044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9</w:t>
        </w:r>
        <w:r w:rsidRPr="00454ACB">
          <w:rPr>
            <w:rFonts w:ascii="Arial" w:hAnsi="Arial" w:cs="Arial"/>
            <w:noProof/>
            <w:webHidden/>
          </w:rPr>
          <w:fldChar w:fldCharType="end"/>
        </w:r>
      </w:hyperlink>
    </w:p>
    <w:p w14:paraId="022E9B20" w14:textId="10B84F4A"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45" w:history="1">
        <w:r w:rsidRPr="00454ACB">
          <w:rPr>
            <w:rStyle w:val="Hyperlink"/>
            <w:rFonts w:ascii="Arial" w:hAnsi="Arial" w:cs="Arial"/>
            <w:noProof/>
          </w:rPr>
          <w:t>3.4. Criminal convictions</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_Toc159097045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9</w:t>
        </w:r>
        <w:r w:rsidRPr="00454ACB">
          <w:rPr>
            <w:rFonts w:ascii="Arial" w:hAnsi="Arial" w:cs="Arial"/>
            <w:noProof/>
            <w:webHidden/>
          </w:rPr>
          <w:fldChar w:fldCharType="end"/>
        </w:r>
      </w:hyperlink>
    </w:p>
    <w:p w14:paraId="5101DEA9" w14:textId="2136A7E7"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46" w:history="1">
        <w:r w:rsidRPr="00454ACB">
          <w:rPr>
            <w:rStyle w:val="Hyperlink"/>
            <w:rFonts w:ascii="Arial" w:hAnsi="Arial" w:cs="Arial"/>
            <w:noProof/>
          </w:rPr>
          <w:t>3.5. Business integrity</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_Toc159097046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9</w:t>
        </w:r>
        <w:r w:rsidRPr="00454ACB">
          <w:rPr>
            <w:rFonts w:ascii="Arial" w:hAnsi="Arial" w:cs="Arial"/>
            <w:noProof/>
            <w:webHidden/>
          </w:rPr>
          <w:fldChar w:fldCharType="end"/>
        </w:r>
      </w:hyperlink>
    </w:p>
    <w:p w14:paraId="4FC7D08A" w14:textId="0ACDDA9B"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47" w:history="1">
        <w:r w:rsidRPr="00454ACB">
          <w:rPr>
            <w:rStyle w:val="Hyperlink"/>
            <w:rFonts w:ascii="Arial" w:hAnsi="Arial" w:cs="Arial"/>
            <w:noProof/>
          </w:rPr>
          <w:t>3.6. Consultant conflicts of interest</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_Toc159097047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10</w:t>
        </w:r>
        <w:r w:rsidRPr="00454ACB">
          <w:rPr>
            <w:rFonts w:ascii="Arial" w:hAnsi="Arial" w:cs="Arial"/>
            <w:noProof/>
            <w:webHidden/>
          </w:rPr>
          <w:fldChar w:fldCharType="end"/>
        </w:r>
      </w:hyperlink>
    </w:p>
    <w:p w14:paraId="3F981221" w14:textId="65CA8CC7"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48" w:history="1">
        <w:r w:rsidRPr="00454ACB">
          <w:rPr>
            <w:rStyle w:val="Hyperlink"/>
            <w:rFonts w:ascii="Arial" w:hAnsi="Arial" w:cs="Arial"/>
            <w:noProof/>
          </w:rPr>
          <w:t>3.7. Reference assignments</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_Toc159097048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10</w:t>
        </w:r>
        <w:r w:rsidRPr="00454ACB">
          <w:rPr>
            <w:rFonts w:ascii="Arial" w:hAnsi="Arial" w:cs="Arial"/>
            <w:noProof/>
            <w:webHidden/>
          </w:rPr>
          <w:fldChar w:fldCharType="end"/>
        </w:r>
      </w:hyperlink>
    </w:p>
    <w:p w14:paraId="47FC4737" w14:textId="3D411B31" w:rsidR="009F672F" w:rsidRPr="00454ACB" w:rsidRDefault="009F672F" w:rsidP="000E7151">
      <w:pPr>
        <w:pStyle w:val="TOC3"/>
        <w:rPr>
          <w:rFonts w:ascii="Arial" w:eastAsiaTheme="minorEastAsia" w:hAnsi="Arial" w:cs="Arial"/>
          <w:noProof/>
          <w:kern w:val="2"/>
          <w:sz w:val="22"/>
          <w:szCs w:val="22"/>
          <w:lang w:val="sv-SE" w:eastAsia="sv-SE"/>
          <w14:ligatures w14:val="standardContextual"/>
        </w:rPr>
      </w:pPr>
      <w:hyperlink w:anchor="_Toc159097049" w:history="1">
        <w:r w:rsidRPr="00454ACB">
          <w:rPr>
            <w:rStyle w:val="Hyperlink"/>
            <w:rFonts w:ascii="Arial" w:hAnsi="Arial" w:cs="Arial"/>
            <w:noProof/>
          </w:rPr>
          <w:t>3.7.1. Performance of services/delivery of goods</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_Toc159097049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10</w:t>
        </w:r>
        <w:r w:rsidRPr="00454ACB">
          <w:rPr>
            <w:rFonts w:ascii="Arial" w:hAnsi="Arial" w:cs="Arial"/>
            <w:noProof/>
            <w:webHidden/>
          </w:rPr>
          <w:fldChar w:fldCharType="end"/>
        </w:r>
      </w:hyperlink>
    </w:p>
    <w:p w14:paraId="3444F0E8" w14:textId="3B984A3D"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50" w:history="1">
        <w:r w:rsidRPr="00454ACB">
          <w:rPr>
            <w:rStyle w:val="Hyperlink"/>
            <w:rFonts w:ascii="Arial" w:hAnsi="Arial" w:cs="Arial"/>
            <w:noProof/>
          </w:rPr>
          <w:t>3.8. Subcontractors for the implementation of the assignment</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_Toc159097050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11</w:t>
        </w:r>
        <w:r w:rsidRPr="00454ACB">
          <w:rPr>
            <w:rFonts w:ascii="Arial" w:hAnsi="Arial" w:cs="Arial"/>
            <w:noProof/>
            <w:webHidden/>
          </w:rPr>
          <w:fldChar w:fldCharType="end"/>
        </w:r>
      </w:hyperlink>
    </w:p>
    <w:p w14:paraId="53DACBA6" w14:textId="2348C4D0" w:rsidR="009F672F" w:rsidRPr="00454ACB" w:rsidRDefault="009F672F" w:rsidP="000E7151">
      <w:pPr>
        <w:pStyle w:val="TOC1"/>
        <w:rPr>
          <w:rFonts w:ascii="Arial" w:eastAsiaTheme="minorEastAsia" w:hAnsi="Arial" w:cs="Arial"/>
          <w:b w:val="0"/>
          <w:noProof/>
          <w:kern w:val="2"/>
          <w:sz w:val="22"/>
          <w:szCs w:val="22"/>
          <w:lang w:val="sv-SE" w:eastAsia="sv-SE"/>
          <w14:ligatures w14:val="standardContextual"/>
        </w:rPr>
      </w:pPr>
      <w:hyperlink w:anchor="_Toc159097051" w:history="1">
        <w:r w:rsidRPr="00454ACB">
          <w:rPr>
            <w:rStyle w:val="Hyperlink"/>
            <w:rFonts w:ascii="Arial" w:hAnsi="Arial" w:cs="Arial"/>
            <w:noProof/>
          </w:rPr>
          <w:t>4. Requirements for</w:t>
        </w:r>
        <w:r w:rsidR="002E2C76" w:rsidRPr="00454ACB">
          <w:rPr>
            <w:rStyle w:val="Hyperlink"/>
            <w:rFonts w:ascii="Arial" w:hAnsi="Arial" w:cs="Arial"/>
            <w:noProof/>
          </w:rPr>
          <w:t xml:space="preserve"> </w:t>
        </w:r>
        <w:r w:rsidRPr="00454ACB">
          <w:rPr>
            <w:rStyle w:val="Hyperlink"/>
            <w:rFonts w:ascii="Arial" w:hAnsi="Arial" w:cs="Arial"/>
            <w:noProof/>
          </w:rPr>
          <w:t>Services</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_Toc159097051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12</w:t>
        </w:r>
        <w:r w:rsidRPr="00454ACB">
          <w:rPr>
            <w:rFonts w:ascii="Arial" w:hAnsi="Arial" w:cs="Arial"/>
            <w:noProof/>
            <w:webHidden/>
          </w:rPr>
          <w:fldChar w:fldCharType="end"/>
        </w:r>
      </w:hyperlink>
    </w:p>
    <w:p w14:paraId="0BC37134" w14:textId="2B073D98" w:rsidR="009F672F" w:rsidRPr="00454ACB" w:rsidRDefault="009F672F" w:rsidP="000E7151">
      <w:pPr>
        <w:pStyle w:val="TOC1"/>
        <w:rPr>
          <w:rFonts w:ascii="Arial" w:eastAsiaTheme="minorEastAsia" w:hAnsi="Arial" w:cs="Arial"/>
          <w:b w:val="0"/>
          <w:noProof/>
          <w:kern w:val="2"/>
          <w:sz w:val="22"/>
          <w:szCs w:val="22"/>
          <w:lang w:val="sv-SE" w:eastAsia="sv-SE"/>
          <w14:ligatures w14:val="standardContextual"/>
        </w:rPr>
      </w:pPr>
      <w:hyperlink w:anchor="_Toc159097052" w:history="1">
        <w:r w:rsidRPr="00454ACB">
          <w:rPr>
            <w:rStyle w:val="Hyperlink"/>
            <w:rFonts w:ascii="Arial" w:hAnsi="Arial" w:cs="Arial"/>
            <w:noProof/>
          </w:rPr>
          <w:t>5. Tender prices</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_Toc159097052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13</w:t>
        </w:r>
        <w:r w:rsidRPr="00454ACB">
          <w:rPr>
            <w:rFonts w:ascii="Arial" w:hAnsi="Arial" w:cs="Arial"/>
            <w:noProof/>
            <w:webHidden/>
          </w:rPr>
          <w:fldChar w:fldCharType="end"/>
        </w:r>
      </w:hyperlink>
    </w:p>
    <w:p w14:paraId="63DA9FD2" w14:textId="6020A6DA"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53" w:history="1">
        <w:r w:rsidRPr="00454ACB">
          <w:rPr>
            <w:rStyle w:val="Hyperlink"/>
            <w:rFonts w:ascii="Arial" w:hAnsi="Arial" w:cs="Arial"/>
            <w:noProof/>
            <w:lang w:bidi="en-GB"/>
          </w:rPr>
          <w:t>5.1. Price attachments</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_Toc159097053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13</w:t>
        </w:r>
        <w:r w:rsidRPr="00454ACB">
          <w:rPr>
            <w:rFonts w:ascii="Arial" w:hAnsi="Arial" w:cs="Arial"/>
            <w:noProof/>
            <w:webHidden/>
          </w:rPr>
          <w:fldChar w:fldCharType="end"/>
        </w:r>
      </w:hyperlink>
    </w:p>
    <w:p w14:paraId="55322383" w14:textId="2A4694CA" w:rsidR="009F672F" w:rsidRPr="00454ACB" w:rsidRDefault="009F672F" w:rsidP="000E7151">
      <w:pPr>
        <w:pStyle w:val="TOC1"/>
        <w:rPr>
          <w:rFonts w:ascii="Arial" w:eastAsiaTheme="minorEastAsia" w:hAnsi="Arial" w:cs="Arial"/>
          <w:b w:val="0"/>
          <w:noProof/>
          <w:kern w:val="2"/>
          <w:sz w:val="22"/>
          <w:szCs w:val="22"/>
          <w:lang w:val="sv-SE" w:eastAsia="sv-SE"/>
          <w14:ligatures w14:val="standardContextual"/>
        </w:rPr>
      </w:pPr>
      <w:hyperlink w:anchor="_Toc159097054" w:history="1">
        <w:r w:rsidRPr="00454ACB">
          <w:rPr>
            <w:rStyle w:val="Hyperlink"/>
            <w:rFonts w:ascii="Arial" w:hAnsi="Arial" w:cs="Arial"/>
            <w:noProof/>
          </w:rPr>
          <w:t>6. Opening and evaluation of tenders</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_Toc159097054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14</w:t>
        </w:r>
        <w:r w:rsidRPr="00454ACB">
          <w:rPr>
            <w:rFonts w:ascii="Arial" w:hAnsi="Arial" w:cs="Arial"/>
            <w:noProof/>
            <w:webHidden/>
          </w:rPr>
          <w:fldChar w:fldCharType="end"/>
        </w:r>
      </w:hyperlink>
    </w:p>
    <w:p w14:paraId="512EEBCA" w14:textId="154D7E51" w:rsidR="009F672F" w:rsidRPr="00454ACB" w:rsidRDefault="009F672F" w:rsidP="000E7151">
      <w:pPr>
        <w:pStyle w:val="TOC2"/>
        <w:rPr>
          <w:rFonts w:ascii="Arial" w:eastAsiaTheme="minorEastAsia" w:hAnsi="Arial" w:cs="Arial"/>
          <w:noProof/>
          <w:kern w:val="2"/>
          <w:sz w:val="22"/>
          <w:szCs w:val="22"/>
          <w:lang w:val="sv-SE" w:eastAsia="sv-SE"/>
          <w14:ligatures w14:val="standardContextual"/>
        </w:rPr>
      </w:pPr>
      <w:hyperlink w:anchor="_Toc159097056" w:history="1">
        <w:r w:rsidRPr="00454ACB">
          <w:rPr>
            <w:rStyle w:val="Hyperlink"/>
            <w:rFonts w:ascii="Arial" w:hAnsi="Arial" w:cs="Arial"/>
            <w:noProof/>
            <w:lang w:bidi="en-GB"/>
          </w:rPr>
          <w:t>6.1. Evaluation method</w:t>
        </w:r>
        <w:r w:rsidRPr="00454ACB">
          <w:rPr>
            <w:rFonts w:ascii="Arial" w:hAnsi="Arial" w:cs="Arial"/>
            <w:noProof/>
            <w:webHidden/>
          </w:rPr>
          <w:tab/>
        </w:r>
        <w:r w:rsidRPr="00454ACB">
          <w:rPr>
            <w:rFonts w:ascii="Arial" w:hAnsi="Arial" w:cs="Arial"/>
            <w:noProof/>
            <w:webHidden/>
          </w:rPr>
          <w:fldChar w:fldCharType="begin"/>
        </w:r>
        <w:r w:rsidRPr="00454ACB">
          <w:rPr>
            <w:rFonts w:ascii="Arial" w:hAnsi="Arial" w:cs="Arial"/>
            <w:noProof/>
            <w:webHidden/>
          </w:rPr>
          <w:instrText xml:space="preserve"> PAGEREF _Toc159097056 \h </w:instrText>
        </w:r>
        <w:r w:rsidRPr="00454ACB">
          <w:rPr>
            <w:rFonts w:ascii="Arial" w:hAnsi="Arial" w:cs="Arial"/>
            <w:noProof/>
            <w:webHidden/>
          </w:rPr>
        </w:r>
        <w:r w:rsidRPr="00454ACB">
          <w:rPr>
            <w:rFonts w:ascii="Arial" w:hAnsi="Arial" w:cs="Arial"/>
            <w:noProof/>
            <w:webHidden/>
          </w:rPr>
          <w:fldChar w:fldCharType="separate"/>
        </w:r>
        <w:r w:rsidR="004463AD" w:rsidRPr="00454ACB">
          <w:rPr>
            <w:rFonts w:ascii="Arial" w:hAnsi="Arial" w:cs="Arial"/>
            <w:noProof/>
            <w:webHidden/>
          </w:rPr>
          <w:t>14</w:t>
        </w:r>
        <w:r w:rsidRPr="00454ACB">
          <w:rPr>
            <w:rFonts w:ascii="Arial" w:hAnsi="Arial" w:cs="Arial"/>
            <w:noProof/>
            <w:webHidden/>
          </w:rPr>
          <w:fldChar w:fldCharType="end"/>
        </w:r>
      </w:hyperlink>
    </w:p>
    <w:p w14:paraId="531D7607" w14:textId="10189441" w:rsidR="007553BF" w:rsidRPr="00454ACB" w:rsidRDefault="00BA28A4" w:rsidP="000E7151">
      <w:pPr>
        <w:pStyle w:val="TocLIne"/>
        <w:rPr>
          <w:rFonts w:ascii="Arial" w:hAnsi="Arial" w:cs="Arial"/>
        </w:rPr>
      </w:pPr>
      <w:r w:rsidRPr="00454ACB">
        <w:rPr>
          <w:rFonts w:ascii="Arial" w:hAnsi="Arial" w:cs="Arial"/>
          <w:b/>
          <w:sz w:val="18"/>
        </w:rPr>
        <w:fldChar w:fldCharType="end"/>
      </w:r>
      <w:r w:rsidR="007553BF" w:rsidRPr="00454ACB">
        <w:rPr>
          <w:rFonts w:ascii="Arial" w:hAnsi="Arial" w:cs="Arial"/>
          <w:noProof/>
          <w:lang w:val="ru-RU" w:eastAsia="ru-RU"/>
        </w:rPr>
        <mc:AlternateContent>
          <mc:Choice Requires="wps">
            <w:drawing>
              <wp:inline distT="0" distB="0" distL="0" distR="0" wp14:anchorId="4C2BFCCC" wp14:editId="4E8E03DD">
                <wp:extent cx="4536000" cy="0"/>
                <wp:effectExtent l="0" t="0" r="36195" b="19050"/>
                <wp:docPr id="2" name="Rak koppling 2"/>
                <wp:cNvGraphicFramePr/>
                <a:graphic xmlns:a="http://schemas.openxmlformats.org/drawingml/2006/main">
                  <a:graphicData uri="http://schemas.microsoft.com/office/word/2010/wordprocessingShape">
                    <wps:wsp>
                      <wps:cNvCnPr/>
                      <wps:spPr>
                        <a:xfrm>
                          <a:off x="0" y="0"/>
                          <a:ext cx="4536000" cy="0"/>
                        </a:xfrm>
                        <a:prstGeom prst="line">
                          <a:avLst/>
                        </a:prstGeom>
                        <a:ln>
                          <a:solidFill>
                            <a:srgbClr val="000000"/>
                          </a:solidFill>
                        </a:ln>
                      </wps:spPr>
                      <wps:style>
                        <a:lnRef idx="1">
                          <a:schemeClr val="accent1"/>
                        </a:lnRef>
                        <a:fillRef idx="0">
                          <a:schemeClr val="accent1"/>
                        </a:fillRef>
                        <a:effectRef idx="0">
                          <a:schemeClr val="accent1"/>
                        </a:effectRef>
                        <a:fontRef idx="minor">
                          <a:schemeClr val="tx1"/>
                        </a:fontRef>
                      </wps:style>
                      <wps:bodyPr/>
                    </wps:wsp>
                  </a:graphicData>
                </a:graphic>
              </wp:inline>
            </w:drawing>
          </mc:Choice>
          <mc:Fallback xmlns:a="http://schemas.openxmlformats.org/drawingml/2006/main" xmlns:arto="http://schemas.microsoft.com/office/word/2006/arto">
            <w:pict w14:anchorId="202B929E">
              <v:line id="Straight Connector 2" style="visibility:visible;mso-wrap-style:square;mso-left-percent:-10001;mso-top-percent:-10001;mso-position-horizontal:absolute;mso-position-horizontal-relative:char;mso-position-vertical:absolute;mso-position-vertical-relative:line;mso-left-percent:-10001;mso-top-percent:-10001" o:spid="_x0000_s1026" strokeweight=".5pt" from="0,0" to="357.15pt,0" w14:anchorId="23BEFCC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lkHe0QEAAAQEAAAOAAAAZHJzL2Uyb0RvYy54bWysU02P0zAQvSPxHyzfadICKxQ13UNXywVB&#10;xbI/wHXGiSV/aWya9N8zdtPsCpAQq83B8djz3sx7tre3kzXsBBi1dy1fr2rOwEnfade3/PHH/btP&#10;nMUkXCeMd9DyM0R+u3v7ZjuGBjZ+8KYDZETiYjOGlg8phaaqohzAirjyARxtKo9WJAqxrzoUI7Fb&#10;U23q+qYaPXYBvYQYafXussl3hV8pkOmbUhESMy2n3lIZsYzHPFa7rWh6FGHQcm5DvKALK7SjogvV&#10;nUiC/UT9B5XVEn30Kq2kt5VXSksoGkjNuv5NzcMgAhQtZE4Mi03x9Wjl19MBme5avuHMCUtH9JBQ&#10;6H5IbO+dIwM9sk32aQyxofS9O+AcxXDALHpSaPOf5LCpeHtevIUpMUmLHz6+v6lrOgJ53auegAFj&#10;+gzesjxpudEuyxaNOH2JiYpR6jUlLxuXx+iN7u61MSXA/rg3yE4iH3T5cs8EfJZGUYZWWcml9zJL&#10;ZwMX2u+gyAvqdl3Kl1sIC62QElxaz7zGUXaGKWphAdb/Bs75GQrlhv4PeEGUyt6lBWy18/i36mm6&#10;tqwu+VcHLrqzBUffncupFmvoqhXn5meR7/LzuMCfHu/uFwAAAP//AwBQSwMEFAAGAAgAAAAhAF45&#10;WmvYAAAAAgEAAA8AAABkcnMvZG93bnJldi54bWxMj8FOwzAMhu9IvENkJG4sHSA6dU0nhMQBCQko&#10;HDhmjdd0NE5Jsra8PR6XcbH067c+fy43s+vFiCF2nhQsFxkIpMabjloFH++PVysQMWkyuveECn4w&#10;wqY6Pyt1YfxEbzjWqRUMoVhoBTaloZAyNhadjgs/IHG388HpxDG00gQ9Mdz18jrL7qTTHfEFqwd8&#10;sNh81QfHFMq/d3MfPl9fnu2qnvb4NOao1OXFfL8GkXBOp2U46rM6VOy09QcyUfQK+JH0N7nLl7c3&#10;ILbHKKtS/levfgEAAP//AwBQSwECLQAUAAYACAAAACEAtoM4kv4AAADhAQAAEwAAAAAAAAAAAAAA&#10;AAAAAAAAW0NvbnRlbnRfVHlwZXNdLnhtbFBLAQItABQABgAIAAAAIQA4/SH/1gAAAJQBAAALAAAA&#10;AAAAAAAAAAAAAC8BAABfcmVscy8ucmVsc1BLAQItABQABgAIAAAAIQAYlkHe0QEAAAQEAAAOAAAA&#10;AAAAAAAAAAAAAC4CAABkcnMvZTJvRG9jLnhtbFBLAQItABQABgAIAAAAIQBeOVpr2AAAAAIBAAAP&#10;AAAAAAAAAAAAAAAAACsEAABkcnMvZG93bnJldi54bWxQSwUGAAAAAAQABADzAAAAMAUAAAAA&#10;">
                <v:stroke joinstyle="miter"/>
                <w10:anchorlock/>
              </v:line>
            </w:pict>
          </mc:Fallback>
        </mc:AlternateContent>
      </w:r>
    </w:p>
    <w:p w14:paraId="2C45D41E" w14:textId="77777777" w:rsidR="005E4D9C" w:rsidRPr="00454ACB" w:rsidRDefault="00A0291E" w:rsidP="000E7151">
      <w:pPr>
        <w:pStyle w:val="TocLIne"/>
        <w:rPr>
          <w:rFonts w:ascii="Arial" w:hAnsi="Arial" w:cs="Arial"/>
        </w:rPr>
      </w:pPr>
      <w:r w:rsidRPr="00454ACB">
        <w:rPr>
          <w:rFonts w:ascii="Arial" w:hAnsi="Arial" w:cs="Arial"/>
          <w:noProof/>
          <w:lang w:val="ru-RU" w:eastAsia="ru-RU"/>
        </w:rPr>
        <mc:AlternateContent>
          <mc:Choice Requires="wps">
            <w:drawing>
              <wp:inline distT="0" distB="0" distL="0" distR="0" wp14:anchorId="39370263" wp14:editId="0E636649">
                <wp:extent cx="4535805" cy="0"/>
                <wp:effectExtent l="0" t="38100" r="55245" b="38100"/>
                <wp:docPr id="13" name="Rak koppling 13"/>
                <wp:cNvGraphicFramePr/>
                <a:graphic xmlns:a="http://schemas.openxmlformats.org/drawingml/2006/main">
                  <a:graphicData uri="http://schemas.microsoft.com/office/word/2010/wordprocessingShape">
                    <wps:wsp>
                      <wps:cNvCnPr/>
                      <wps:spPr>
                        <a:xfrm>
                          <a:off x="0" y="0"/>
                          <a:ext cx="4535805" cy="0"/>
                        </a:xfrm>
                        <a:prstGeom prst="line">
                          <a:avLst/>
                        </a:prstGeom>
                        <a:ln w="76200">
                          <a:solidFill>
                            <a:srgbClr val="000000"/>
                          </a:solidFill>
                        </a:ln>
                      </wps:spPr>
                      <wps:style>
                        <a:lnRef idx="1">
                          <a:schemeClr val="accent1"/>
                        </a:lnRef>
                        <a:fillRef idx="0">
                          <a:schemeClr val="accent1"/>
                        </a:fillRef>
                        <a:effectRef idx="0">
                          <a:schemeClr val="accent1"/>
                        </a:effectRef>
                        <a:fontRef idx="minor">
                          <a:schemeClr val="tx1"/>
                        </a:fontRef>
                      </wps:style>
                      <wps:bodyPr/>
                    </wps:wsp>
                  </a:graphicData>
                </a:graphic>
              </wp:inline>
            </w:drawing>
          </mc:Choice>
          <mc:Fallback xmlns:a="http://schemas.openxmlformats.org/drawingml/2006/main" xmlns:arto="http://schemas.microsoft.com/office/word/2006/arto">
            <w:pict w14:anchorId="4BF800FF">
              <v:line id="Straight Connector 13" style="visibility:visible;mso-wrap-style:square;mso-left-percent:-10001;mso-top-percent:-10001;mso-position-horizontal:absolute;mso-position-horizontal-relative:char;mso-position-vertical:absolute;mso-position-vertical-relative:line;mso-left-percent:-10001;mso-top-percent:-10001" o:spid="_x0000_s1026" strokeweight="6pt" from="0,0" to="357.15pt,0" w14:anchorId="1F19C8C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GzZ3QEAABAEAAAOAAAAZHJzL2Uyb0RvYy54bWysU8tu2zAQvBfoPxC817KTOg0Eyzk4SC9F&#10;azTpB9DU0iLAF5asJf99l5SsBG0RIEV1oETuzu7McLW5G6xhJ8CovWv4arHkDJz0rXbHhv94evhw&#10;y1lMwrXCeAcNP0Pkd9v37zZ9qOHKd960gIyKuFj3oeFdSqGuqig7sCIufABHQeXRikRbPFYtip6q&#10;W1NdLZc3Ve+xDeglxEin92OQb0t9pUCmb0pFSMw0nLilsmJZD3mtthtRH1GETsuJhvgHFlZoR03n&#10;UvciCfYT9R+lrJboo1dpIb2tvFJaQtFAalbL39Q8diJA0ULmxDDbFP9fWfn1tEemW7q7a86csHRH&#10;jwmFPnaJ7bxz5KBHRkFyqg+xJsDO7XHaxbDHLHtQaPObBLGhuHue3YUhMUmHH9fX69vlmjN5iVXP&#10;wIAxfQZvWf5ouNEuCxe1OH2JiZpR6iUlHxvH+oZ/uqERKGnRG90+aGNyMOLxsDPITiJfenkyeyrx&#10;Io12xtFh1jSqKF/pbGBs8B0U+UK8V2OHPJEwlxVSgkurqa5xlJ1hiijMwInaa8ApP0OhTOtbwDOi&#10;dPYuzWCrnce/0U7DhbIa8y8OjLqzBQffnsv9Fmto7Ipz0y+S5/rlvsCff+TtLwAAAP//AwBQSwME&#10;FAAGAAgAAAAhAHp2bIXZAAAAAgEAAA8AAABkcnMvZG93bnJldi54bWxMj0tPwzAQhO9I/AdrkbhR&#10;J7wV4lRAC1K5oJbH2Y03cUS8jmK3Mf+eLRe4jDSa1cy35Ty5XuxxDJ0nBfksA4FUe9NRq+D97ens&#10;FkSImozuPaGCbwwwr46PSl0YP9Ea95vYCi6hUGgFNsahkDLUFp0OMz8gcdb40enIdmylGfXE5a6X&#10;51l2LZ3uiBesHvDRYv212TkFi+Zz+fzQxOZjes2XLwub1qurpNTpSbq/AxExxb9jOOAzOlTMtPU7&#10;MkH0CviR+Kuc3eSXFyC2ByurUv5Hr34AAAD//wMAUEsBAi0AFAAGAAgAAAAhALaDOJL+AAAA4QEA&#10;ABMAAAAAAAAAAAAAAAAAAAAAAFtDb250ZW50X1R5cGVzXS54bWxQSwECLQAUAAYACAAAACEAOP0h&#10;/9YAAACUAQAACwAAAAAAAAAAAAAAAAAvAQAAX3JlbHMvLnJlbHNQSwECLQAUAAYACAAAACEAU/hs&#10;2d0BAAAQBAAADgAAAAAAAAAAAAAAAAAuAgAAZHJzL2Uyb0RvYy54bWxQSwECLQAUAAYACAAAACEA&#10;enZshdkAAAACAQAADwAAAAAAAAAAAAAAAAA3BAAAZHJzL2Rvd25yZXYueG1sUEsFBgAAAAAEAAQA&#10;8wAAAD0FAAAAAA==&#10;">
                <v:stroke joinstyle="miter"/>
                <w10:anchorlock/>
              </v:line>
            </w:pict>
          </mc:Fallback>
        </mc:AlternateContent>
      </w:r>
    </w:p>
    <w:p w14:paraId="0DE75A1E" w14:textId="77777777" w:rsidR="005E4D9C" w:rsidRPr="00454ACB" w:rsidRDefault="005E4D9C" w:rsidP="000E7151">
      <w:pPr>
        <w:rPr>
          <w:rFonts w:ascii="Arial" w:hAnsi="Arial" w:cs="Arial"/>
        </w:rPr>
      </w:pPr>
    </w:p>
    <w:p w14:paraId="7F78F4DB" w14:textId="77777777" w:rsidR="005E4D9C" w:rsidRPr="00454ACB" w:rsidRDefault="005E4D9C" w:rsidP="000E7151">
      <w:pPr>
        <w:rPr>
          <w:rFonts w:ascii="Arial" w:hAnsi="Arial" w:cs="Arial"/>
        </w:rPr>
        <w:sectPr w:rsidR="005E4D9C" w:rsidRPr="00454ACB" w:rsidSect="00A11134">
          <w:headerReference w:type="default" r:id="rId23"/>
          <w:footerReference w:type="default" r:id="rId24"/>
          <w:pgSz w:w="11906" w:h="16838"/>
          <w:pgMar w:top="1559" w:right="1134" w:bottom="1276" w:left="1134" w:header="709" w:footer="709" w:gutter="0"/>
          <w:cols w:space="708"/>
          <w:docGrid w:linePitch="360"/>
        </w:sectPr>
      </w:pPr>
    </w:p>
    <w:p w14:paraId="5E566C18" w14:textId="77777777" w:rsidR="007D6396" w:rsidRPr="00454ACB" w:rsidRDefault="007D6396" w:rsidP="000E7151">
      <w:pPr>
        <w:pStyle w:val="Heading1"/>
        <w:keepNext w:val="0"/>
        <w:pageBreakBefore/>
        <w:numPr>
          <w:ilvl w:val="0"/>
          <w:numId w:val="17"/>
        </w:numPr>
        <w:tabs>
          <w:tab w:val="left" w:pos="567"/>
          <w:tab w:val="left" w:pos="851"/>
        </w:tabs>
        <w:spacing w:before="360" w:after="120" w:line="240" w:lineRule="auto"/>
        <w:ind w:left="0" w:firstLine="0"/>
        <w:rPr>
          <w:rFonts w:ascii="Arial" w:hAnsi="Arial" w:cs="Arial"/>
        </w:rPr>
      </w:pPr>
      <w:bookmarkStart w:id="2" w:name="_Toc159097017"/>
      <w:bookmarkStart w:id="3" w:name="_Hlk505952298"/>
      <w:r w:rsidRPr="00454ACB">
        <w:rPr>
          <w:rFonts w:ascii="Arial" w:hAnsi="Arial" w:cs="Arial"/>
        </w:rPr>
        <w:lastRenderedPageBreak/>
        <w:t>General orientation</w:t>
      </w:r>
      <w:bookmarkEnd w:id="2"/>
    </w:p>
    <w:p w14:paraId="347DBC58" w14:textId="77777777" w:rsidR="007D6396" w:rsidRPr="00454ACB" w:rsidRDefault="005451C0" w:rsidP="454A32E9">
      <w:pPr>
        <w:pStyle w:val="TocLIne"/>
        <w:rPr>
          <w:rFonts w:ascii="Arial" w:eastAsia="Arial" w:hAnsi="Arial" w:cs="Arial"/>
          <w:sz w:val="18"/>
          <w:szCs w:val="18"/>
        </w:rPr>
      </w:pPr>
      <w:r w:rsidRPr="454A32E9">
        <w:rPr>
          <w:rFonts w:ascii="Arial" w:eastAsia="Arial" w:hAnsi="Arial" w:cs="Arial"/>
          <w:sz w:val="18"/>
          <w:szCs w:val="18"/>
        </w:rPr>
        <w:t>Ukraine’s Cohesion and Regional Development project, UCORD is implemented with the support of Switzerland via the Swiss Agency for Development and Cooperation by NIRAS Sweden AB.</w:t>
      </w:r>
    </w:p>
    <w:p w14:paraId="796C5DB8" w14:textId="77777777" w:rsidR="003647A0" w:rsidRPr="00454ACB" w:rsidRDefault="003647A0" w:rsidP="454A32E9">
      <w:pPr>
        <w:pStyle w:val="TocLIne"/>
        <w:rPr>
          <w:rFonts w:ascii="Arial" w:eastAsia="Arial" w:hAnsi="Arial" w:cs="Arial"/>
          <w:sz w:val="18"/>
          <w:szCs w:val="18"/>
        </w:rPr>
      </w:pPr>
      <w:r w:rsidRPr="454A32E9">
        <w:rPr>
          <w:rFonts w:ascii="Arial" w:eastAsia="Arial" w:hAnsi="Arial" w:cs="Arial"/>
          <w:sz w:val="18"/>
          <w:szCs w:val="18"/>
        </w:rPr>
        <w:t>UCORD aims for citizens, businesses, and public authorities to contribute and equally benefit from recovery actions and coherent regional development that fosters improved quality of life, resilience, peace, and social cohesion in Ukraine. The project currently supports six pilot oblasts of Ukraine: Khmelnytskyi, Sumy, Ternopil, Vinnytsia, Volyn and Odesa oblasts as the starting points, targeting capacity development and awareness-raising initiatives nationwide. UCORD consists of three components:</w:t>
      </w:r>
    </w:p>
    <w:p w14:paraId="4D545261" w14:textId="77777777" w:rsidR="003647A0" w:rsidRPr="00454ACB" w:rsidRDefault="003647A0" w:rsidP="454A32E9">
      <w:pPr>
        <w:pStyle w:val="TocLIne"/>
        <w:rPr>
          <w:rFonts w:ascii="Arial" w:eastAsia="Arial" w:hAnsi="Arial" w:cs="Arial"/>
          <w:sz w:val="18"/>
          <w:szCs w:val="18"/>
        </w:rPr>
      </w:pPr>
      <w:r w:rsidRPr="454A32E9">
        <w:rPr>
          <w:rFonts w:ascii="Arial" w:eastAsia="Arial" w:hAnsi="Arial" w:cs="Arial"/>
          <w:b/>
          <w:bCs/>
          <w:sz w:val="18"/>
          <w:szCs w:val="18"/>
        </w:rPr>
        <w:t xml:space="preserve">Component 1 </w:t>
      </w:r>
      <w:r w:rsidRPr="454A32E9">
        <w:rPr>
          <w:rFonts w:ascii="Arial" w:eastAsia="Arial" w:hAnsi="Arial" w:cs="Arial"/>
          <w:sz w:val="18"/>
          <w:szCs w:val="18"/>
        </w:rPr>
        <w:t>embeds regional policy development in Ukraine by supporting and strengthening Regional Development Agencies (RDAs) in pilot oblasts.</w:t>
      </w:r>
    </w:p>
    <w:p w14:paraId="36E93ADD" w14:textId="77777777" w:rsidR="003647A0" w:rsidRPr="00454ACB" w:rsidRDefault="003647A0" w:rsidP="454A32E9">
      <w:pPr>
        <w:pStyle w:val="TocLIne"/>
        <w:rPr>
          <w:rFonts w:ascii="Arial" w:eastAsia="Arial" w:hAnsi="Arial" w:cs="Arial"/>
          <w:sz w:val="18"/>
          <w:szCs w:val="18"/>
        </w:rPr>
      </w:pPr>
      <w:r w:rsidRPr="454A32E9">
        <w:rPr>
          <w:rFonts w:ascii="Arial" w:eastAsia="Arial" w:hAnsi="Arial" w:cs="Arial"/>
          <w:b/>
          <w:bCs/>
          <w:sz w:val="18"/>
          <w:szCs w:val="18"/>
        </w:rPr>
        <w:t>Component 2</w:t>
      </w:r>
      <w:r w:rsidRPr="454A32E9">
        <w:rPr>
          <w:rFonts w:ascii="Arial" w:eastAsia="Arial" w:hAnsi="Arial" w:cs="Arial"/>
          <w:sz w:val="18"/>
          <w:szCs w:val="18"/>
        </w:rPr>
        <w:t xml:space="preserve"> seeks to improve public service delivery in the WASAW (water supply, sanitation, and waste management) sector, focusing on the environment.</w:t>
      </w:r>
    </w:p>
    <w:p w14:paraId="2C841225" w14:textId="77777777" w:rsidR="003647A0" w:rsidRPr="00454ACB" w:rsidRDefault="003647A0" w:rsidP="454A32E9">
      <w:pPr>
        <w:pStyle w:val="TocLIne"/>
        <w:rPr>
          <w:rFonts w:ascii="Arial" w:eastAsia="Arial" w:hAnsi="Arial" w:cs="Arial"/>
          <w:sz w:val="18"/>
          <w:szCs w:val="18"/>
        </w:rPr>
      </w:pPr>
      <w:r w:rsidRPr="454A32E9">
        <w:rPr>
          <w:rFonts w:ascii="Arial" w:eastAsia="Arial" w:hAnsi="Arial" w:cs="Arial"/>
          <w:b/>
          <w:bCs/>
          <w:sz w:val="18"/>
          <w:szCs w:val="18"/>
        </w:rPr>
        <w:t>Component 3</w:t>
      </w:r>
      <w:r w:rsidRPr="454A32E9">
        <w:rPr>
          <w:rFonts w:ascii="Arial" w:eastAsia="Arial" w:hAnsi="Arial" w:cs="Arial"/>
          <w:sz w:val="18"/>
          <w:szCs w:val="18"/>
        </w:rPr>
        <w:t xml:space="preserve"> aims to construct social cohesion through culture, dialogue, and creative industries.</w:t>
      </w:r>
    </w:p>
    <w:p w14:paraId="5F6AA6B4" w14:textId="77777777" w:rsidR="003647A0" w:rsidRPr="00454ACB" w:rsidRDefault="003647A0" w:rsidP="454A32E9">
      <w:pPr>
        <w:rPr>
          <w:rFonts w:ascii="Arial" w:eastAsia="Arial" w:hAnsi="Arial" w:cs="Arial"/>
          <w:sz w:val="18"/>
          <w:szCs w:val="18"/>
        </w:rPr>
      </w:pPr>
    </w:p>
    <w:p w14:paraId="56AF5DD3" w14:textId="5DDD5A13" w:rsidR="007D6396" w:rsidRPr="00454ACB" w:rsidRDefault="007D6396" w:rsidP="454A32E9">
      <w:pPr>
        <w:pStyle w:val="Heading2"/>
        <w:numPr>
          <w:ilvl w:val="0"/>
          <w:numId w:val="0"/>
        </w:numPr>
        <w:rPr>
          <w:rFonts w:ascii="Arial" w:eastAsia="Arial" w:hAnsi="Arial" w:cs="Arial"/>
          <w:sz w:val="20"/>
          <w:szCs w:val="20"/>
        </w:rPr>
      </w:pPr>
      <w:bookmarkStart w:id="4" w:name="_Toc159097018"/>
      <w:r w:rsidRPr="454A32E9">
        <w:rPr>
          <w:rFonts w:ascii="Arial" w:eastAsia="Arial" w:hAnsi="Arial" w:cs="Arial"/>
          <w:sz w:val="20"/>
          <w:szCs w:val="20"/>
        </w:rPr>
        <w:t>1.1 Purpose and background of the procurement</w:t>
      </w:r>
      <w:bookmarkEnd w:id="4"/>
    </w:p>
    <w:p w14:paraId="6C13987E" w14:textId="059DE63D" w:rsidR="005E3F62" w:rsidRPr="00454ACB" w:rsidRDefault="005E3F62" w:rsidP="454A32E9">
      <w:pPr>
        <w:tabs>
          <w:tab w:val="left" w:pos="426"/>
        </w:tabs>
        <w:jc w:val="both"/>
        <w:rPr>
          <w:rFonts w:ascii="Arial" w:eastAsia="Arial" w:hAnsi="Arial" w:cs="Arial"/>
          <w:sz w:val="18"/>
          <w:szCs w:val="18"/>
        </w:rPr>
      </w:pPr>
      <w:permStart w:id="239236694" w:edGrp="everyone"/>
      <w:r w:rsidRPr="454A32E9">
        <w:rPr>
          <w:rFonts w:ascii="Arial" w:eastAsia="Arial" w:hAnsi="Arial" w:cs="Arial"/>
          <w:sz w:val="18"/>
          <w:szCs w:val="18"/>
        </w:rPr>
        <w:t xml:space="preserve">Under this procurement, NIRAS Sweden AB implementing the Swiss-Ukrainian Ukraine’s Cohesion and Regional Development Project, UCORD, seeks to enter into agreement with a qualified Service Pro-provider (SP), which shall provide travel management services (services) to ensure implementation of the UCORD project activities of various scale and satisfy its event needs.    </w:t>
      </w:r>
    </w:p>
    <w:p w14:paraId="73880ACB" w14:textId="445CEE68" w:rsidR="005B79E1" w:rsidRPr="00454ACB" w:rsidRDefault="00452262" w:rsidP="454A32E9">
      <w:pPr>
        <w:tabs>
          <w:tab w:val="left" w:pos="426"/>
        </w:tabs>
        <w:jc w:val="both"/>
        <w:rPr>
          <w:rFonts w:ascii="Arial" w:eastAsia="Arial" w:hAnsi="Arial" w:cs="Arial"/>
          <w:sz w:val="18"/>
          <w:szCs w:val="18"/>
        </w:rPr>
      </w:pPr>
      <w:r w:rsidRPr="454A32E9">
        <w:rPr>
          <w:rFonts w:ascii="Arial" w:eastAsia="Arial" w:hAnsi="Arial" w:cs="Arial"/>
          <w:sz w:val="18"/>
          <w:szCs w:val="18"/>
        </w:rPr>
        <w:t xml:space="preserve">Travel </w:t>
      </w:r>
      <w:r w:rsidR="005E3F62" w:rsidRPr="454A32E9">
        <w:rPr>
          <w:rFonts w:ascii="Arial" w:eastAsia="Arial" w:hAnsi="Arial" w:cs="Arial"/>
          <w:sz w:val="18"/>
          <w:szCs w:val="18"/>
        </w:rPr>
        <w:t>management services to be provided outside the territory of Ukraine mainly in the countries of Europe and occasionally worldwide, and on the whole territory of Ukrain</w:t>
      </w:r>
      <w:r w:rsidR="00454ACB" w:rsidRPr="454A32E9">
        <w:rPr>
          <w:rFonts w:ascii="Arial" w:eastAsia="Arial" w:hAnsi="Arial" w:cs="Arial"/>
          <w:sz w:val="18"/>
          <w:szCs w:val="18"/>
        </w:rPr>
        <w:t>e</w:t>
      </w:r>
      <w:r w:rsidR="005B79E1" w:rsidRPr="454A32E9">
        <w:rPr>
          <w:rFonts w:ascii="Arial" w:eastAsia="Arial" w:hAnsi="Arial" w:cs="Arial"/>
          <w:sz w:val="18"/>
          <w:szCs w:val="18"/>
        </w:rPr>
        <w:t>.</w:t>
      </w:r>
    </w:p>
    <w:p w14:paraId="7FB801B3" w14:textId="5B1ABF0A" w:rsidR="007D6396" w:rsidRPr="00454ACB" w:rsidRDefault="007D6396" w:rsidP="454A32E9">
      <w:pPr>
        <w:pStyle w:val="Heading2"/>
        <w:numPr>
          <w:ilvl w:val="0"/>
          <w:numId w:val="0"/>
        </w:numPr>
        <w:rPr>
          <w:rFonts w:ascii="Arial" w:eastAsia="Arial" w:hAnsi="Arial" w:cs="Arial"/>
          <w:sz w:val="20"/>
          <w:szCs w:val="20"/>
        </w:rPr>
      </w:pPr>
      <w:bookmarkStart w:id="5" w:name="_Toc159097019"/>
      <w:permEnd w:id="239236694"/>
      <w:r w:rsidRPr="454A32E9">
        <w:rPr>
          <w:rFonts w:ascii="Arial" w:eastAsia="Arial" w:hAnsi="Arial" w:cs="Arial"/>
          <w:sz w:val="20"/>
          <w:szCs w:val="20"/>
        </w:rPr>
        <w:t>1.2 Description of the procurement</w:t>
      </w:r>
      <w:bookmarkEnd w:id="5"/>
    </w:p>
    <w:p w14:paraId="6048765D" w14:textId="21F5FAAC" w:rsidR="002C078A" w:rsidRPr="00454ACB" w:rsidRDefault="002C078A" w:rsidP="454A32E9">
      <w:pPr>
        <w:rPr>
          <w:rFonts w:ascii="Arial" w:eastAsia="Arial" w:hAnsi="Arial" w:cs="Arial"/>
          <w:sz w:val="18"/>
          <w:szCs w:val="18"/>
        </w:rPr>
      </w:pPr>
      <w:bookmarkStart w:id="6" w:name="_Toc343309764"/>
      <w:bookmarkStart w:id="7" w:name="_Toc231267247"/>
      <w:permStart w:id="1825455180" w:edGrp="everyone"/>
      <w:r w:rsidRPr="454A32E9">
        <w:rPr>
          <w:rFonts w:ascii="Arial" w:eastAsia="Arial" w:hAnsi="Arial" w:cs="Arial"/>
          <w:sz w:val="18"/>
          <w:szCs w:val="18"/>
        </w:rPr>
        <w:t xml:space="preserve">1. Scope of </w:t>
      </w:r>
      <w:bookmarkEnd w:id="6"/>
      <w:bookmarkEnd w:id="7"/>
      <w:r w:rsidR="0062223E" w:rsidRPr="454A32E9">
        <w:rPr>
          <w:rFonts w:ascii="Arial" w:eastAsia="Arial" w:hAnsi="Arial" w:cs="Arial"/>
          <w:sz w:val="18"/>
          <w:szCs w:val="18"/>
        </w:rPr>
        <w:t>procurement</w:t>
      </w:r>
      <w:r w:rsidRPr="454A32E9">
        <w:rPr>
          <w:rFonts w:ascii="Arial" w:eastAsia="Arial" w:hAnsi="Arial" w:cs="Arial"/>
          <w:sz w:val="18"/>
          <w:szCs w:val="18"/>
        </w:rPr>
        <w:t xml:space="preserve"> </w:t>
      </w:r>
    </w:p>
    <w:p w14:paraId="7AA6B4A7" w14:textId="3CDEB1C1" w:rsidR="002C078A" w:rsidRPr="00454ACB" w:rsidRDefault="002C078A" w:rsidP="454A32E9">
      <w:pPr>
        <w:rPr>
          <w:rFonts w:ascii="Arial" w:eastAsia="Arial" w:hAnsi="Arial" w:cs="Arial"/>
          <w:sz w:val="18"/>
          <w:szCs w:val="18"/>
        </w:rPr>
      </w:pPr>
      <w:r w:rsidRPr="454A32E9">
        <w:rPr>
          <w:rFonts w:ascii="Arial" w:eastAsia="Arial" w:hAnsi="Arial" w:cs="Arial"/>
          <w:sz w:val="18"/>
          <w:szCs w:val="18"/>
        </w:rPr>
        <w:t xml:space="preserve">In the framework of </w:t>
      </w:r>
      <w:r w:rsidR="0075780F" w:rsidRPr="454A32E9">
        <w:rPr>
          <w:rFonts w:ascii="Arial" w:eastAsia="Arial" w:hAnsi="Arial" w:cs="Arial"/>
          <w:sz w:val="18"/>
          <w:szCs w:val="18"/>
        </w:rPr>
        <w:t>UCORD</w:t>
      </w:r>
      <w:r w:rsidRPr="454A32E9">
        <w:rPr>
          <w:rFonts w:ascii="Arial" w:eastAsia="Arial" w:hAnsi="Arial" w:cs="Arial"/>
          <w:sz w:val="18"/>
          <w:szCs w:val="18"/>
        </w:rPr>
        <w:t xml:space="preserve">, NIRAS invites interested </w:t>
      </w:r>
      <w:r w:rsidR="008C7580" w:rsidRPr="454A32E9">
        <w:rPr>
          <w:rFonts w:ascii="Arial" w:eastAsia="Arial" w:hAnsi="Arial" w:cs="Arial"/>
          <w:sz w:val="18"/>
          <w:szCs w:val="18"/>
        </w:rPr>
        <w:t>t</w:t>
      </w:r>
      <w:r w:rsidR="009C494A" w:rsidRPr="454A32E9">
        <w:rPr>
          <w:rFonts w:ascii="Arial" w:eastAsia="Arial" w:hAnsi="Arial" w:cs="Arial"/>
          <w:sz w:val="18"/>
          <w:szCs w:val="18"/>
        </w:rPr>
        <w:t>enderer</w:t>
      </w:r>
      <w:r w:rsidRPr="454A32E9">
        <w:rPr>
          <w:rFonts w:ascii="Arial" w:eastAsia="Arial" w:hAnsi="Arial" w:cs="Arial"/>
          <w:sz w:val="18"/>
          <w:szCs w:val="18"/>
        </w:rPr>
        <w:t xml:space="preserve">s to submit a </w:t>
      </w:r>
      <w:r w:rsidR="008C7580" w:rsidRPr="454A32E9">
        <w:rPr>
          <w:rFonts w:ascii="Arial" w:eastAsia="Arial" w:hAnsi="Arial" w:cs="Arial"/>
          <w:sz w:val="18"/>
          <w:szCs w:val="18"/>
        </w:rPr>
        <w:t>t</w:t>
      </w:r>
      <w:r w:rsidR="009C494A" w:rsidRPr="454A32E9">
        <w:rPr>
          <w:rFonts w:ascii="Arial" w:eastAsia="Arial" w:hAnsi="Arial" w:cs="Arial"/>
          <w:sz w:val="18"/>
          <w:szCs w:val="18"/>
        </w:rPr>
        <w:t>ender</w:t>
      </w:r>
      <w:r w:rsidR="00687F90" w:rsidRPr="454A32E9">
        <w:rPr>
          <w:rFonts w:ascii="Arial" w:eastAsia="Arial" w:hAnsi="Arial" w:cs="Arial"/>
          <w:sz w:val="18"/>
          <w:szCs w:val="18"/>
        </w:rPr>
        <w:t xml:space="preserve"> proposal</w:t>
      </w:r>
      <w:r w:rsidRPr="454A32E9">
        <w:rPr>
          <w:rFonts w:ascii="Arial" w:eastAsia="Arial" w:hAnsi="Arial" w:cs="Arial"/>
          <w:sz w:val="18"/>
          <w:szCs w:val="18"/>
        </w:rPr>
        <w:t xml:space="preserve"> for </w:t>
      </w:r>
      <w:r w:rsidR="0062223E" w:rsidRPr="454A32E9">
        <w:rPr>
          <w:rFonts w:ascii="Arial" w:eastAsia="Arial" w:hAnsi="Arial" w:cs="Arial"/>
          <w:sz w:val="18"/>
          <w:szCs w:val="18"/>
        </w:rPr>
        <w:t xml:space="preserve">provision of the </w:t>
      </w:r>
      <w:r w:rsidR="00F96E07" w:rsidRPr="454A32E9">
        <w:rPr>
          <w:rFonts w:ascii="Arial" w:eastAsia="Arial" w:hAnsi="Arial" w:cs="Arial"/>
          <w:sz w:val="18"/>
          <w:szCs w:val="18"/>
        </w:rPr>
        <w:t>travel management</w:t>
      </w:r>
      <w:r w:rsidR="00103688" w:rsidRPr="454A32E9">
        <w:rPr>
          <w:rFonts w:ascii="Arial" w:eastAsia="Arial" w:hAnsi="Arial" w:cs="Arial"/>
          <w:sz w:val="18"/>
          <w:szCs w:val="18"/>
        </w:rPr>
        <w:t xml:space="preserve"> services (hereinafter </w:t>
      </w:r>
      <w:r w:rsidR="00687F90" w:rsidRPr="454A32E9">
        <w:rPr>
          <w:rFonts w:ascii="Arial" w:eastAsia="Arial" w:hAnsi="Arial" w:cs="Arial"/>
          <w:sz w:val="18"/>
          <w:szCs w:val="18"/>
        </w:rPr>
        <w:t>referred to as</w:t>
      </w:r>
      <w:r w:rsidR="00103688" w:rsidRPr="454A32E9">
        <w:rPr>
          <w:rFonts w:ascii="Arial" w:eastAsia="Arial" w:hAnsi="Arial" w:cs="Arial"/>
          <w:sz w:val="18"/>
          <w:szCs w:val="18"/>
        </w:rPr>
        <w:t xml:space="preserve"> </w:t>
      </w:r>
      <w:r w:rsidRPr="454A32E9">
        <w:rPr>
          <w:rFonts w:ascii="Arial" w:eastAsia="Arial" w:hAnsi="Arial" w:cs="Arial"/>
          <w:sz w:val="18"/>
          <w:szCs w:val="18"/>
        </w:rPr>
        <w:t>«</w:t>
      </w:r>
      <w:r w:rsidR="00687F90" w:rsidRPr="454A32E9">
        <w:rPr>
          <w:rFonts w:ascii="Arial" w:eastAsia="Arial" w:hAnsi="Arial" w:cs="Arial"/>
          <w:sz w:val="18"/>
          <w:szCs w:val="18"/>
        </w:rPr>
        <w:t>s</w:t>
      </w:r>
      <w:r w:rsidR="00103688" w:rsidRPr="454A32E9">
        <w:rPr>
          <w:rFonts w:ascii="Arial" w:eastAsia="Arial" w:hAnsi="Arial" w:cs="Arial"/>
          <w:sz w:val="18"/>
          <w:szCs w:val="18"/>
        </w:rPr>
        <w:t>ervices</w:t>
      </w:r>
      <w:r w:rsidRPr="454A32E9">
        <w:rPr>
          <w:rFonts w:ascii="Arial" w:eastAsia="Arial" w:hAnsi="Arial" w:cs="Arial"/>
          <w:sz w:val="18"/>
          <w:szCs w:val="18"/>
        </w:rPr>
        <w:t>»</w:t>
      </w:r>
      <w:r w:rsidR="0062223E" w:rsidRPr="454A32E9">
        <w:rPr>
          <w:rFonts w:ascii="Arial" w:eastAsia="Arial" w:hAnsi="Arial" w:cs="Arial"/>
          <w:sz w:val="18"/>
          <w:szCs w:val="18"/>
        </w:rPr>
        <w:t>)</w:t>
      </w:r>
      <w:r w:rsidRPr="454A32E9">
        <w:rPr>
          <w:rFonts w:ascii="Arial" w:eastAsia="Arial" w:hAnsi="Arial" w:cs="Arial"/>
          <w:sz w:val="18"/>
          <w:szCs w:val="18"/>
        </w:rPr>
        <w:t xml:space="preserve">. </w:t>
      </w:r>
    </w:p>
    <w:p w14:paraId="1B98E1AF" w14:textId="38E11BC0" w:rsidR="00103688" w:rsidRPr="00454ACB" w:rsidRDefault="000065E8" w:rsidP="454A32E9">
      <w:pPr>
        <w:rPr>
          <w:rFonts w:ascii="Arial" w:eastAsia="Arial" w:hAnsi="Arial" w:cs="Arial"/>
          <w:sz w:val="18"/>
          <w:szCs w:val="18"/>
        </w:rPr>
      </w:pPr>
      <w:bookmarkStart w:id="8" w:name="_Hlk142907303"/>
      <w:r w:rsidRPr="454A32E9">
        <w:rPr>
          <w:rFonts w:ascii="Arial" w:eastAsia="Arial" w:hAnsi="Arial" w:cs="Arial"/>
          <w:sz w:val="18"/>
          <w:szCs w:val="18"/>
        </w:rPr>
        <w:t>Travel management services</w:t>
      </w:r>
      <w:r w:rsidR="00103688" w:rsidRPr="454A32E9">
        <w:rPr>
          <w:rFonts w:ascii="Arial" w:eastAsia="Arial" w:hAnsi="Arial" w:cs="Arial"/>
          <w:sz w:val="18"/>
          <w:szCs w:val="18"/>
        </w:rPr>
        <w:t xml:space="preserve"> to be </w:t>
      </w:r>
      <w:r w:rsidR="00477706" w:rsidRPr="454A32E9">
        <w:rPr>
          <w:rFonts w:ascii="Arial" w:eastAsia="Arial" w:hAnsi="Arial" w:cs="Arial"/>
          <w:sz w:val="18"/>
          <w:szCs w:val="18"/>
        </w:rPr>
        <w:t>provided</w:t>
      </w:r>
      <w:r w:rsidR="00103688" w:rsidRPr="454A32E9">
        <w:rPr>
          <w:rFonts w:ascii="Arial" w:eastAsia="Arial" w:hAnsi="Arial" w:cs="Arial"/>
          <w:sz w:val="18"/>
          <w:szCs w:val="18"/>
        </w:rPr>
        <w:t xml:space="preserve"> include</w:t>
      </w:r>
      <w:r w:rsidR="008C1FC6" w:rsidRPr="454A32E9">
        <w:rPr>
          <w:rFonts w:ascii="Arial" w:eastAsia="Arial" w:hAnsi="Arial" w:cs="Arial"/>
          <w:sz w:val="18"/>
          <w:szCs w:val="18"/>
        </w:rPr>
        <w:t>,</w:t>
      </w:r>
      <w:r w:rsidR="00103688" w:rsidRPr="454A32E9">
        <w:rPr>
          <w:rFonts w:ascii="Arial" w:eastAsia="Arial" w:hAnsi="Arial" w:cs="Arial"/>
          <w:sz w:val="18"/>
          <w:szCs w:val="18"/>
        </w:rPr>
        <w:t xml:space="preserve"> but not limited to: </w:t>
      </w:r>
    </w:p>
    <w:p w14:paraId="77B7E42A" w14:textId="7842B76C" w:rsidR="000065E8" w:rsidRPr="00454ACB" w:rsidRDefault="2D5C5189" w:rsidP="454A32E9">
      <w:pPr>
        <w:rPr>
          <w:rFonts w:ascii="Arial" w:eastAsia="Arial" w:hAnsi="Arial" w:cs="Arial"/>
          <w:sz w:val="18"/>
          <w:szCs w:val="18"/>
        </w:rPr>
      </w:pPr>
      <w:r w:rsidRPr="454A32E9">
        <w:rPr>
          <w:rFonts w:ascii="Arial" w:eastAsia="Arial" w:hAnsi="Arial" w:cs="Arial"/>
          <w:sz w:val="18"/>
          <w:szCs w:val="18"/>
        </w:rPr>
        <w:t>- Accommodation services: booking of hotel rooms and other type of accommodation; </w:t>
      </w:r>
    </w:p>
    <w:p w14:paraId="27DFA263" w14:textId="04137694" w:rsidR="00103688" w:rsidRPr="00454ACB" w:rsidRDefault="07855818" w:rsidP="454A32E9">
      <w:pPr>
        <w:rPr>
          <w:rFonts w:ascii="Arial" w:eastAsia="Arial" w:hAnsi="Arial" w:cs="Arial"/>
          <w:sz w:val="18"/>
          <w:szCs w:val="18"/>
        </w:rPr>
      </w:pPr>
      <w:r w:rsidRPr="454A32E9">
        <w:rPr>
          <w:rFonts w:ascii="Arial" w:eastAsia="Arial" w:hAnsi="Arial" w:cs="Arial"/>
          <w:sz w:val="18"/>
          <w:szCs w:val="18"/>
        </w:rPr>
        <w:t xml:space="preserve">- Transportation services by </w:t>
      </w:r>
      <w:r w:rsidR="338DD286" w:rsidRPr="454A32E9">
        <w:rPr>
          <w:rFonts w:ascii="Arial" w:eastAsia="Arial" w:hAnsi="Arial" w:cs="Arial"/>
          <w:sz w:val="18"/>
          <w:szCs w:val="18"/>
        </w:rPr>
        <w:t>commercial modes of transport</w:t>
      </w:r>
      <w:r w:rsidR="3CD709B1" w:rsidRPr="454A32E9">
        <w:rPr>
          <w:rFonts w:ascii="Arial" w:eastAsia="Arial" w:hAnsi="Arial" w:cs="Arial"/>
          <w:sz w:val="18"/>
          <w:szCs w:val="18"/>
        </w:rPr>
        <w:t xml:space="preserve">: </w:t>
      </w:r>
      <w:r w:rsidR="66EC3AA0" w:rsidRPr="454A32E9">
        <w:rPr>
          <w:rFonts w:ascii="Arial" w:eastAsia="Arial" w:hAnsi="Arial" w:cs="Arial"/>
          <w:sz w:val="18"/>
          <w:szCs w:val="18"/>
        </w:rPr>
        <w:t>air, rail</w:t>
      </w:r>
      <w:r w:rsidR="44611435" w:rsidRPr="454A32E9">
        <w:rPr>
          <w:rFonts w:ascii="Arial" w:eastAsia="Arial" w:hAnsi="Arial" w:cs="Arial"/>
          <w:sz w:val="18"/>
          <w:szCs w:val="18"/>
        </w:rPr>
        <w:t>,</w:t>
      </w:r>
      <w:r w:rsidR="66EC3AA0" w:rsidRPr="454A32E9">
        <w:rPr>
          <w:rFonts w:ascii="Arial" w:eastAsia="Arial" w:hAnsi="Arial" w:cs="Arial"/>
          <w:sz w:val="18"/>
          <w:szCs w:val="18"/>
        </w:rPr>
        <w:t xml:space="preserve"> bus</w:t>
      </w:r>
      <w:r w:rsidRPr="454A32E9">
        <w:rPr>
          <w:rFonts w:ascii="Arial" w:eastAsia="Arial" w:hAnsi="Arial" w:cs="Arial"/>
          <w:sz w:val="18"/>
          <w:szCs w:val="18"/>
        </w:rPr>
        <w:t>;</w:t>
      </w:r>
    </w:p>
    <w:p w14:paraId="0DB643FC" w14:textId="77777777" w:rsidR="008E1EA6" w:rsidRPr="00454ACB" w:rsidRDefault="00103688" w:rsidP="454A32E9">
      <w:pPr>
        <w:rPr>
          <w:rFonts w:ascii="Arial" w:eastAsia="Arial" w:hAnsi="Arial" w:cs="Arial"/>
          <w:sz w:val="18"/>
          <w:szCs w:val="18"/>
        </w:rPr>
      </w:pPr>
      <w:r w:rsidRPr="454A32E9">
        <w:rPr>
          <w:rFonts w:ascii="Arial" w:eastAsia="Arial" w:hAnsi="Arial" w:cs="Arial"/>
          <w:sz w:val="18"/>
          <w:szCs w:val="18"/>
        </w:rPr>
        <w:t>- Provision of premises for project events</w:t>
      </w:r>
      <w:r w:rsidR="008E1EA6" w:rsidRPr="454A32E9">
        <w:rPr>
          <w:rFonts w:ascii="Arial" w:eastAsia="Arial" w:hAnsi="Arial" w:cs="Arial"/>
          <w:sz w:val="18"/>
          <w:szCs w:val="18"/>
        </w:rPr>
        <w:t>;</w:t>
      </w:r>
    </w:p>
    <w:p w14:paraId="4F78784D" w14:textId="025DFEB9" w:rsidR="00103688" w:rsidRPr="00454ACB" w:rsidRDefault="008E1EA6" w:rsidP="3D4F91B0">
      <w:pPr>
        <w:rPr>
          <w:rFonts w:ascii="Arial" w:eastAsia="Arial" w:hAnsi="Arial" w:cs="Arial"/>
          <w:sz w:val="18"/>
          <w:szCs w:val="18"/>
        </w:rPr>
      </w:pPr>
      <w:r w:rsidRPr="3D4F91B0">
        <w:rPr>
          <w:rFonts w:ascii="Arial" w:eastAsia="Arial" w:hAnsi="Arial" w:cs="Arial"/>
          <w:sz w:val="18"/>
          <w:szCs w:val="18"/>
        </w:rPr>
        <w:t xml:space="preserve">- Provision of insurance </w:t>
      </w:r>
      <w:r w:rsidR="004758D3" w:rsidRPr="3D4F91B0">
        <w:rPr>
          <w:rFonts w:ascii="Arial" w:eastAsia="Arial" w:hAnsi="Arial" w:cs="Arial"/>
          <w:sz w:val="18"/>
          <w:szCs w:val="18"/>
        </w:rPr>
        <w:t>for travellers abroad</w:t>
      </w:r>
      <w:r w:rsidR="6FCD36E8" w:rsidRPr="3D4F91B0">
        <w:rPr>
          <w:rFonts w:ascii="Arial" w:eastAsia="Arial" w:hAnsi="Arial" w:cs="Arial"/>
          <w:sz w:val="18"/>
          <w:szCs w:val="18"/>
        </w:rPr>
        <w:t>;</w:t>
      </w:r>
    </w:p>
    <w:bookmarkEnd w:id="8"/>
    <w:p w14:paraId="70678CB0" w14:textId="4A3D085C" w:rsidR="0609C081" w:rsidRDefault="0609C081">
      <w:r w:rsidRPr="3D4F91B0">
        <w:rPr>
          <w:rFonts w:ascii="Arial" w:eastAsia="Arial" w:hAnsi="Arial" w:cs="Arial"/>
          <w:sz w:val="18"/>
          <w:szCs w:val="18"/>
        </w:rPr>
        <w:t>- Reimbursement of travel expenses</w:t>
      </w:r>
      <w:r w:rsidR="697288BC" w:rsidRPr="3D4F91B0">
        <w:rPr>
          <w:rFonts w:ascii="Arial" w:eastAsia="Arial" w:hAnsi="Arial" w:cs="Arial"/>
          <w:sz w:val="18"/>
          <w:szCs w:val="18"/>
        </w:rPr>
        <w:t>.</w:t>
      </w:r>
    </w:p>
    <w:p w14:paraId="329FE001" w14:textId="553655B9" w:rsidR="00FA64CE" w:rsidRPr="00454ACB" w:rsidRDefault="00103688" w:rsidP="454A32E9">
      <w:pPr>
        <w:rPr>
          <w:rFonts w:ascii="Arial" w:eastAsia="Arial" w:hAnsi="Arial" w:cs="Arial"/>
          <w:sz w:val="18"/>
          <w:szCs w:val="18"/>
        </w:rPr>
      </w:pPr>
      <w:r w:rsidRPr="454A32E9">
        <w:rPr>
          <w:rFonts w:ascii="Arial" w:eastAsia="Arial" w:hAnsi="Arial" w:cs="Arial"/>
          <w:sz w:val="18"/>
          <w:szCs w:val="18"/>
        </w:rPr>
        <w:t>Services to be provided on the whole territory of Ukraine</w:t>
      </w:r>
      <w:r w:rsidR="00F96E07" w:rsidRPr="454A32E9">
        <w:rPr>
          <w:rFonts w:ascii="Arial" w:eastAsia="Arial" w:hAnsi="Arial" w:cs="Arial"/>
          <w:sz w:val="18"/>
          <w:szCs w:val="18"/>
        </w:rPr>
        <w:t xml:space="preserve"> and abroad</w:t>
      </w:r>
      <w:r w:rsidRPr="454A32E9">
        <w:rPr>
          <w:rFonts w:ascii="Arial" w:eastAsia="Arial" w:hAnsi="Arial" w:cs="Arial"/>
          <w:sz w:val="18"/>
          <w:szCs w:val="18"/>
        </w:rPr>
        <w:t>.</w:t>
      </w:r>
    </w:p>
    <w:p w14:paraId="4643D45B" w14:textId="703848CF" w:rsidR="002C078A" w:rsidRPr="00454ACB" w:rsidRDefault="002C078A" w:rsidP="454A32E9">
      <w:pPr>
        <w:rPr>
          <w:rFonts w:ascii="Arial" w:eastAsia="Arial" w:hAnsi="Arial" w:cs="Arial"/>
          <w:sz w:val="18"/>
          <w:szCs w:val="18"/>
        </w:rPr>
      </w:pPr>
      <w:r w:rsidRPr="454A32E9">
        <w:rPr>
          <w:rFonts w:ascii="Arial" w:eastAsia="Arial" w:hAnsi="Arial" w:cs="Arial"/>
          <w:sz w:val="18"/>
          <w:szCs w:val="18"/>
        </w:rPr>
        <w:t xml:space="preserve">2. Eligible </w:t>
      </w:r>
      <w:r w:rsidR="00F96E07" w:rsidRPr="454A32E9">
        <w:rPr>
          <w:rFonts w:ascii="Arial" w:eastAsia="Arial" w:hAnsi="Arial" w:cs="Arial"/>
          <w:sz w:val="18"/>
          <w:szCs w:val="18"/>
        </w:rPr>
        <w:t>t</w:t>
      </w:r>
      <w:r w:rsidR="009C494A" w:rsidRPr="454A32E9">
        <w:rPr>
          <w:rFonts w:ascii="Arial" w:eastAsia="Arial" w:hAnsi="Arial" w:cs="Arial"/>
          <w:sz w:val="18"/>
          <w:szCs w:val="18"/>
        </w:rPr>
        <w:t>enderer</w:t>
      </w:r>
      <w:r w:rsidRPr="454A32E9">
        <w:rPr>
          <w:rFonts w:ascii="Arial" w:eastAsia="Arial" w:hAnsi="Arial" w:cs="Arial"/>
          <w:sz w:val="18"/>
          <w:szCs w:val="18"/>
        </w:rPr>
        <w:t>s</w:t>
      </w:r>
    </w:p>
    <w:p w14:paraId="312A3FA7" w14:textId="67D3E146" w:rsidR="00687F90" w:rsidRPr="00454ACB" w:rsidRDefault="00687F90" w:rsidP="004519E9">
      <w:pPr>
        <w:jc w:val="both"/>
        <w:rPr>
          <w:rFonts w:ascii="Arial" w:hAnsi="Arial" w:cs="Arial"/>
          <w:sz w:val="18"/>
          <w:szCs w:val="18"/>
        </w:rPr>
      </w:pPr>
      <w:r w:rsidRPr="00454ACB">
        <w:rPr>
          <w:rFonts w:ascii="Arial" w:hAnsi="Arial" w:cs="Arial"/>
          <w:sz w:val="18"/>
          <w:szCs w:val="18"/>
        </w:rPr>
        <w:lastRenderedPageBreak/>
        <w:t xml:space="preserve">This procurement is open to all legal entities who meet the rule of nationality according to the Practical guide on contract procedures for European Union external action (PRAG). Refer to the link below: </w:t>
      </w:r>
      <w:hyperlink r:id="rId25">
        <w:r w:rsidR="00A85417" w:rsidRPr="00454ACB">
          <w:rPr>
            <w:rStyle w:val="Hyperlink"/>
            <w:rFonts w:ascii="Arial" w:hAnsi="Arial" w:cs="Arial"/>
            <w:sz w:val="18"/>
            <w:szCs w:val="18"/>
          </w:rPr>
          <w:t>https://wikis.ec.europa.eu/display/ExactExternalWiki/2.+Basic+rules</w:t>
        </w:r>
      </w:hyperlink>
    </w:p>
    <w:p w14:paraId="3CD8ABC1" w14:textId="77777777" w:rsidR="00687F90" w:rsidRPr="00454ACB" w:rsidRDefault="00687F90" w:rsidP="004519E9">
      <w:pPr>
        <w:jc w:val="both"/>
        <w:rPr>
          <w:rFonts w:ascii="Arial" w:hAnsi="Arial" w:cs="Arial"/>
          <w:sz w:val="18"/>
          <w:szCs w:val="18"/>
        </w:rPr>
      </w:pPr>
      <w:r w:rsidRPr="00454ACB">
        <w:rPr>
          <w:rFonts w:ascii="Arial" w:hAnsi="Arial" w:cs="Arial"/>
          <w:sz w:val="18"/>
          <w:szCs w:val="18"/>
        </w:rPr>
        <w:t>Tenderers shall not be involved in terrorist act/criminal activities or associated with individuals and/or entities associated with terrorist act/criminal activities. For this purpose, tenderers shall not be included in the proscribed list of individuals and/or entities as contained in the 1267 Committee of the UN Security Council Counter Terrorism Committee.</w:t>
      </w:r>
    </w:p>
    <w:p w14:paraId="5F41ECE5" w14:textId="77777777" w:rsidR="00687F90" w:rsidRPr="00454ACB" w:rsidRDefault="00687F90" w:rsidP="004519E9">
      <w:pPr>
        <w:jc w:val="both"/>
        <w:rPr>
          <w:rFonts w:ascii="Arial" w:hAnsi="Arial" w:cs="Arial"/>
          <w:sz w:val="18"/>
          <w:szCs w:val="18"/>
        </w:rPr>
      </w:pPr>
      <w:r w:rsidRPr="00454ACB">
        <w:rPr>
          <w:rFonts w:ascii="Arial" w:hAnsi="Arial" w:cs="Arial"/>
          <w:sz w:val="18"/>
          <w:szCs w:val="18"/>
        </w:rPr>
        <w:t>Tenderers should not be associated, with a firm or any of its affiliates which have been engaged by NIRAS to provide consulting services for the preparation of the design, specifications, and other documents to be used for the procurement of the goods to be purchased under this procurement.</w:t>
      </w:r>
    </w:p>
    <w:p w14:paraId="7F29E89A" w14:textId="77777777" w:rsidR="00687F90" w:rsidRPr="00454ACB" w:rsidRDefault="00687F90" w:rsidP="004B5865">
      <w:pPr>
        <w:jc w:val="both"/>
        <w:rPr>
          <w:rFonts w:ascii="Arial" w:hAnsi="Arial" w:cs="Arial"/>
          <w:sz w:val="18"/>
          <w:szCs w:val="18"/>
        </w:rPr>
      </w:pPr>
      <w:r w:rsidRPr="00454ACB">
        <w:rPr>
          <w:rFonts w:ascii="Arial" w:hAnsi="Arial" w:cs="Arial"/>
          <w:sz w:val="18"/>
          <w:szCs w:val="18"/>
        </w:rPr>
        <w:t>Government-owned enterprises in Ukraine can participate in this procurement only if they are legally and financially autonomous, if they operate under commercial law, and if they are not a beneficiary of NIRAS.</w:t>
      </w:r>
    </w:p>
    <w:p w14:paraId="05CD4CDE" w14:textId="77777777" w:rsidR="00687F90" w:rsidRPr="00454ACB" w:rsidRDefault="00687F90" w:rsidP="004B5865">
      <w:pPr>
        <w:jc w:val="both"/>
        <w:rPr>
          <w:rFonts w:ascii="Arial" w:hAnsi="Arial" w:cs="Arial"/>
          <w:sz w:val="18"/>
          <w:szCs w:val="18"/>
        </w:rPr>
      </w:pPr>
      <w:r w:rsidRPr="454A32E9">
        <w:rPr>
          <w:rFonts w:ascii="Arial" w:hAnsi="Arial" w:cs="Arial"/>
          <w:sz w:val="18"/>
          <w:szCs w:val="18"/>
        </w:rPr>
        <w:t>Cognizant with the Ukrainian legislation, the legal entities or natural persons with shareholders, with ties to or registered in the Russian Federation and included in the sanction list adopted by D</w:t>
      </w:r>
      <w:r w:rsidRPr="454A32E9">
        <w:rPr>
          <w:rFonts w:ascii="Arial" w:hAnsi="Arial" w:cs="Arial"/>
          <w:sz w:val="18"/>
          <w:szCs w:val="18"/>
          <w:lang w:val="en"/>
        </w:rPr>
        <w:t xml:space="preserve">ecree of the </w:t>
      </w:r>
      <w:r w:rsidRPr="454A32E9">
        <w:rPr>
          <w:rFonts w:ascii="Arial" w:hAnsi="Arial" w:cs="Arial"/>
          <w:sz w:val="18"/>
          <w:szCs w:val="18"/>
        </w:rPr>
        <w:t>P</w:t>
      </w:r>
      <w:r w:rsidRPr="454A32E9">
        <w:rPr>
          <w:rFonts w:ascii="Arial" w:hAnsi="Arial" w:cs="Arial"/>
          <w:sz w:val="18"/>
          <w:szCs w:val="18"/>
          <w:lang w:val="en"/>
        </w:rPr>
        <w:t>resident of Ukraine</w:t>
      </w:r>
      <w:r w:rsidRPr="454A32E9">
        <w:rPr>
          <w:rFonts w:ascii="Arial" w:hAnsi="Arial" w:cs="Arial"/>
          <w:sz w:val="18"/>
          <w:szCs w:val="18"/>
        </w:rPr>
        <w:t xml:space="preserve"> #184/2020 dated 20 of May 2020 are excluded from eligible tenderers.</w:t>
      </w:r>
    </w:p>
    <w:p w14:paraId="2B2C9A45" w14:textId="0FD9ABD1" w:rsidR="00F96E07" w:rsidRPr="00454ACB" w:rsidRDefault="00F96E07" w:rsidP="004B5865">
      <w:pPr>
        <w:jc w:val="both"/>
        <w:rPr>
          <w:rFonts w:ascii="Arial" w:hAnsi="Arial" w:cs="Arial"/>
          <w:sz w:val="18"/>
          <w:szCs w:val="18"/>
        </w:rPr>
      </w:pPr>
      <w:r w:rsidRPr="454A32E9">
        <w:rPr>
          <w:rFonts w:ascii="Arial" w:hAnsi="Arial" w:cs="Arial"/>
          <w:sz w:val="18"/>
          <w:szCs w:val="18"/>
        </w:rPr>
        <w:t>The legal entities or natural persons who are registered in tax heavens defined by Decree of the Cabinet of Ministers of Ukraine #1045 dated 27 December 2017 with approved changes #108 dated 31 January 2018, 295 dated 11 April 2018</w:t>
      </w:r>
      <w:r w:rsidR="00EF335D" w:rsidRPr="454A32E9">
        <w:rPr>
          <w:rFonts w:ascii="Arial" w:hAnsi="Arial" w:cs="Arial"/>
          <w:sz w:val="18"/>
          <w:szCs w:val="18"/>
        </w:rPr>
        <w:t xml:space="preserve">, </w:t>
      </w:r>
      <w:r w:rsidR="00224A6A" w:rsidRPr="454A32E9">
        <w:rPr>
          <w:rFonts w:ascii="Arial" w:hAnsi="Arial" w:cs="Arial"/>
          <w:sz w:val="18"/>
          <w:szCs w:val="18"/>
        </w:rPr>
        <w:t>#</w:t>
      </w:r>
      <w:r w:rsidR="00EF335D" w:rsidRPr="454A32E9">
        <w:rPr>
          <w:rFonts w:ascii="Arial" w:hAnsi="Arial" w:cs="Arial"/>
          <w:sz w:val="18"/>
          <w:szCs w:val="18"/>
        </w:rPr>
        <w:t xml:space="preserve">636 dated 04.06.2024, </w:t>
      </w:r>
      <w:r w:rsidR="00224A6A" w:rsidRPr="454A32E9">
        <w:rPr>
          <w:rFonts w:ascii="Arial" w:hAnsi="Arial" w:cs="Arial"/>
          <w:sz w:val="18"/>
          <w:szCs w:val="18"/>
        </w:rPr>
        <w:t>#</w:t>
      </w:r>
      <w:r w:rsidR="00EF335D" w:rsidRPr="454A32E9">
        <w:rPr>
          <w:rFonts w:ascii="Arial" w:hAnsi="Arial" w:cs="Arial"/>
          <w:sz w:val="18"/>
          <w:szCs w:val="18"/>
        </w:rPr>
        <w:t>1505 dated 27.12.2024</w:t>
      </w:r>
      <w:r w:rsidRPr="454A32E9">
        <w:rPr>
          <w:rFonts w:ascii="Arial" w:hAnsi="Arial" w:cs="Arial"/>
          <w:sz w:val="18"/>
          <w:szCs w:val="18"/>
        </w:rPr>
        <w:t xml:space="preserve"> and/or #143-р dated 23 February 2011 with approved changes # 1079-р dated 27.12.2018, 130-р dated 19.02.2020, 582-р dated 27.05.2020, 1177-р dated 29.09.2021</w:t>
      </w:r>
      <w:r w:rsidR="00EF335D" w:rsidRPr="454A32E9">
        <w:rPr>
          <w:rFonts w:ascii="Arial" w:hAnsi="Arial" w:cs="Arial"/>
          <w:sz w:val="18"/>
          <w:szCs w:val="18"/>
        </w:rPr>
        <w:t xml:space="preserve"> </w:t>
      </w:r>
      <w:r w:rsidRPr="454A32E9">
        <w:rPr>
          <w:rFonts w:ascii="Arial" w:hAnsi="Arial" w:cs="Arial"/>
          <w:sz w:val="18"/>
          <w:szCs w:val="18"/>
        </w:rPr>
        <w:t>can be limited in financial transactions by the Financial monitoring Service of Ukraine. As the result such legal entities and natural persons are excluded from eligible tenderers.</w:t>
      </w:r>
    </w:p>
    <w:p w14:paraId="435AED73" w14:textId="7A089E57" w:rsidR="00F96E07" w:rsidRPr="00454ACB" w:rsidRDefault="00A85417" w:rsidP="004B5865">
      <w:pPr>
        <w:jc w:val="both"/>
        <w:rPr>
          <w:rFonts w:ascii="Arial" w:hAnsi="Arial" w:cs="Arial"/>
          <w:sz w:val="18"/>
          <w:szCs w:val="18"/>
        </w:rPr>
      </w:pPr>
      <w:r w:rsidRPr="00454ACB">
        <w:rPr>
          <w:rFonts w:ascii="Arial" w:hAnsi="Arial" w:cs="Arial"/>
          <w:sz w:val="18"/>
          <w:szCs w:val="18"/>
        </w:rPr>
        <w:t xml:space="preserve">The legal entities or natural persons listed in the EU’s consolidated financial sanctions list </w:t>
      </w:r>
      <w:hyperlink r:id="rId26" w:history="1">
        <w:r w:rsidRPr="00454ACB">
          <w:rPr>
            <w:rStyle w:val="Hyperlink"/>
            <w:rFonts w:ascii="Arial" w:hAnsi="Arial" w:cs="Arial"/>
            <w:sz w:val="18"/>
            <w:szCs w:val="18"/>
          </w:rPr>
          <w:t>https://webgate.ec.europa.eu/fsd/fsf1</w:t>
        </w:r>
      </w:hyperlink>
      <w:r w:rsidRPr="00454ACB">
        <w:rPr>
          <w:rFonts w:ascii="Arial" w:hAnsi="Arial" w:cs="Arial"/>
          <w:sz w:val="18"/>
          <w:szCs w:val="18"/>
        </w:rPr>
        <w:t xml:space="preserve"> , International sponsors of war list  </w:t>
      </w:r>
      <w:hyperlink r:id="rId27" w:history="1">
        <w:r w:rsidRPr="00454ACB">
          <w:rPr>
            <w:rStyle w:val="Hyperlink"/>
            <w:rFonts w:ascii="Arial" w:hAnsi="Arial" w:cs="Arial"/>
            <w:sz w:val="18"/>
            <w:szCs w:val="18"/>
          </w:rPr>
          <w:t>https://sanctions.nazk.gov.ua/en/boycott/</w:t>
        </w:r>
      </w:hyperlink>
      <w:r w:rsidRPr="00454ACB">
        <w:rPr>
          <w:rFonts w:ascii="Arial" w:hAnsi="Arial" w:cs="Arial"/>
          <w:sz w:val="18"/>
          <w:szCs w:val="18"/>
        </w:rPr>
        <w:t xml:space="preserve"> and other relevant sanction lists are excluded from eligible tenderers.</w:t>
      </w:r>
    </w:p>
    <w:p w14:paraId="3F99AA40" w14:textId="77777777" w:rsidR="007D6396" w:rsidRPr="00454ACB" w:rsidRDefault="007D6396" w:rsidP="004B5865">
      <w:pPr>
        <w:pStyle w:val="Heading2"/>
        <w:numPr>
          <w:ilvl w:val="0"/>
          <w:numId w:val="0"/>
        </w:numPr>
        <w:jc w:val="both"/>
        <w:rPr>
          <w:rFonts w:ascii="Arial" w:hAnsi="Arial" w:cs="Arial"/>
        </w:rPr>
      </w:pPr>
      <w:bookmarkStart w:id="9" w:name="_Toc159097020"/>
      <w:permEnd w:id="1825455180"/>
      <w:r w:rsidRPr="00454ACB">
        <w:rPr>
          <w:rFonts w:ascii="Arial" w:hAnsi="Arial" w:cs="Arial"/>
        </w:rPr>
        <w:t>1.3 Contract period</w:t>
      </w:r>
      <w:bookmarkEnd w:id="9"/>
    </w:p>
    <w:p w14:paraId="05254081" w14:textId="3CAA0F6A" w:rsidR="007D6396" w:rsidRPr="00454ACB" w:rsidRDefault="3D5527AC" w:rsidP="454A32E9">
      <w:pPr>
        <w:jc w:val="both"/>
        <w:rPr>
          <w:rFonts w:ascii="Arial" w:hAnsi="Arial" w:cs="Arial"/>
          <w:sz w:val="18"/>
          <w:szCs w:val="18"/>
          <w:lang w:bidi="en-GB"/>
        </w:rPr>
      </w:pPr>
      <w:permStart w:id="1113615211" w:edGrp="everyone"/>
      <w:permStart w:id="1942365866" w:edGrp="everyone"/>
      <w:permEnd w:id="1113615211"/>
      <w:permEnd w:id="1942365866"/>
      <w:r w:rsidRPr="454A32E9">
        <w:rPr>
          <w:rFonts w:ascii="Arial" w:eastAsia="Arial" w:hAnsi="Arial" w:cs="Arial"/>
          <w:sz w:val="18"/>
          <w:szCs w:val="18"/>
        </w:rPr>
        <w:t xml:space="preserve">The contract period runs until </w:t>
      </w:r>
      <w:r w:rsidRPr="454A32E9">
        <w:rPr>
          <w:rFonts w:ascii="Arial" w:eastAsia="Arial" w:hAnsi="Arial" w:cs="Arial"/>
          <w:b/>
          <w:bCs/>
          <w:sz w:val="18"/>
          <w:szCs w:val="18"/>
        </w:rPr>
        <w:t>November 30, 2026, with the possibility of extension for an additional period</w:t>
      </w:r>
      <w:r w:rsidR="007D6396" w:rsidRPr="454A32E9">
        <w:rPr>
          <w:rFonts w:ascii="Arial" w:hAnsi="Arial" w:cs="Arial"/>
          <w:sz w:val="18"/>
          <w:szCs w:val="18"/>
          <w:lang w:bidi="en-GB"/>
        </w:rPr>
        <w:t xml:space="preserve">. NIRAS is entitled (though not obligated) to extend the contract once or twice with </w:t>
      </w:r>
      <w:r w:rsidR="0075780F" w:rsidRPr="454A32E9">
        <w:rPr>
          <w:rFonts w:ascii="Arial" w:hAnsi="Arial" w:cs="Arial"/>
          <w:sz w:val="18"/>
          <w:szCs w:val="18"/>
        </w:rPr>
        <w:t>6</w:t>
      </w:r>
      <w:r w:rsidR="007D6396" w:rsidRPr="454A32E9">
        <w:rPr>
          <w:rFonts w:ascii="Arial" w:hAnsi="Arial" w:cs="Arial"/>
          <w:sz w:val="18"/>
          <w:szCs w:val="18"/>
          <w:lang w:bidi="en-GB"/>
        </w:rPr>
        <w:t xml:space="preserve"> calendar months respectively, with unaltered terms and conditions. The total contract period shall not exceed </w:t>
      </w:r>
      <w:r w:rsidR="0075780F" w:rsidRPr="454A32E9">
        <w:rPr>
          <w:rFonts w:ascii="Arial" w:hAnsi="Arial" w:cs="Arial"/>
          <w:sz w:val="18"/>
          <w:szCs w:val="18"/>
          <w:lang w:bidi="en-GB"/>
        </w:rPr>
        <w:t>36</w:t>
      </w:r>
      <w:r w:rsidR="007D6396" w:rsidRPr="454A32E9">
        <w:rPr>
          <w:rFonts w:ascii="Arial" w:hAnsi="Arial" w:cs="Arial"/>
          <w:sz w:val="18"/>
          <w:szCs w:val="18"/>
          <w:lang w:bidi="en-GB"/>
        </w:rPr>
        <w:t xml:space="preserve"> calendar months.</w:t>
      </w:r>
    </w:p>
    <w:p w14:paraId="012853E2" w14:textId="66CC2EAD" w:rsidR="007D6396" w:rsidRPr="00454ACB" w:rsidRDefault="007D6396" w:rsidP="454A32E9">
      <w:pPr>
        <w:jc w:val="both"/>
        <w:rPr>
          <w:rFonts w:ascii="Arial" w:hAnsi="Arial" w:cs="Arial"/>
          <w:i/>
          <w:iCs/>
          <w:color w:val="000000"/>
          <w:sz w:val="18"/>
          <w:szCs w:val="18"/>
        </w:rPr>
      </w:pPr>
      <w:r w:rsidRPr="00454ACB">
        <w:rPr>
          <w:rFonts w:ascii="Arial" w:hAnsi="Arial" w:cs="Arial"/>
          <w:color w:val="000000"/>
          <w:sz w:val="18"/>
          <w:szCs w:val="18"/>
          <w:lang w:bidi="en-GB"/>
        </w:rPr>
        <w:t xml:space="preserve">The contract start date is estimated at: </w:t>
      </w:r>
      <w:permStart w:id="756568990" w:edGrp="everyone"/>
      <w:r w:rsidR="03C37D23" w:rsidRPr="454A32E9">
        <w:rPr>
          <w:rFonts w:ascii="Arial" w:hAnsi="Arial" w:cs="Arial"/>
          <w:color w:val="000000" w:themeColor="text2"/>
          <w:sz w:val="18"/>
          <w:szCs w:val="18"/>
          <w:lang w:bidi="en-GB"/>
        </w:rPr>
        <w:t>August</w:t>
      </w:r>
      <w:r w:rsidR="00480314" w:rsidRPr="454A32E9">
        <w:rPr>
          <w:rFonts w:ascii="Arial" w:hAnsi="Arial" w:cs="Arial"/>
          <w:sz w:val="18"/>
          <w:szCs w:val="18"/>
        </w:rPr>
        <w:t xml:space="preserve"> </w:t>
      </w:r>
      <w:r w:rsidR="002249B5" w:rsidRPr="454A32E9">
        <w:rPr>
          <w:rFonts w:ascii="Arial" w:hAnsi="Arial" w:cs="Arial"/>
          <w:sz w:val="18"/>
          <w:szCs w:val="18"/>
        </w:rPr>
        <w:t>202</w:t>
      </w:r>
      <w:r w:rsidR="0F6AE959" w:rsidRPr="454A32E9">
        <w:rPr>
          <w:rFonts w:ascii="Arial" w:hAnsi="Arial" w:cs="Arial"/>
          <w:sz w:val="18"/>
          <w:szCs w:val="18"/>
        </w:rPr>
        <w:t>6</w:t>
      </w:r>
      <w:r w:rsidRPr="454A32E9">
        <w:rPr>
          <w:rFonts w:ascii="Arial" w:hAnsi="Arial" w:cs="Arial"/>
          <w:color w:val="000000" w:themeColor="text2"/>
          <w:sz w:val="18"/>
          <w:szCs w:val="18"/>
          <w:lang w:bidi="en-GB"/>
        </w:rPr>
        <w:t>.</w:t>
      </w:r>
      <w:permEnd w:id="756568990"/>
    </w:p>
    <w:p w14:paraId="0326AF5D" w14:textId="77777777" w:rsidR="007D6396" w:rsidRPr="00454ACB" w:rsidRDefault="007D6396" w:rsidP="004B5865">
      <w:pPr>
        <w:pStyle w:val="Heading2"/>
        <w:numPr>
          <w:ilvl w:val="0"/>
          <w:numId w:val="0"/>
        </w:numPr>
        <w:jc w:val="both"/>
        <w:rPr>
          <w:rFonts w:ascii="Arial" w:hAnsi="Arial" w:cs="Arial"/>
        </w:rPr>
      </w:pPr>
      <w:bookmarkStart w:id="10" w:name="_Toc159097021"/>
      <w:r w:rsidRPr="00454ACB">
        <w:rPr>
          <w:rFonts w:ascii="Arial" w:hAnsi="Arial" w:cs="Arial"/>
        </w:rPr>
        <w:t>1.4 Volumes</w:t>
      </w:r>
      <w:bookmarkEnd w:id="10"/>
      <w:r w:rsidRPr="00454ACB">
        <w:rPr>
          <w:rFonts w:ascii="Arial" w:hAnsi="Arial" w:cs="Arial"/>
        </w:rPr>
        <w:t xml:space="preserve"> </w:t>
      </w:r>
    </w:p>
    <w:p w14:paraId="7E224758" w14:textId="57A2C7F1" w:rsidR="007D6396" w:rsidRPr="00454ACB" w:rsidRDefault="007D6396" w:rsidP="004B5865">
      <w:pPr>
        <w:jc w:val="both"/>
        <w:rPr>
          <w:rFonts w:ascii="Arial" w:hAnsi="Arial" w:cs="Arial"/>
          <w:sz w:val="18"/>
          <w:szCs w:val="18"/>
        </w:rPr>
      </w:pPr>
      <w:r w:rsidRPr="00454ACB">
        <w:rPr>
          <w:rFonts w:ascii="Arial" w:hAnsi="Arial" w:cs="Arial"/>
          <w:sz w:val="18"/>
          <w:szCs w:val="18"/>
        </w:rPr>
        <w:t xml:space="preserve">During the contract period, the estimated </w:t>
      </w:r>
      <w:permStart w:id="1569925721" w:edGrp="everyone"/>
      <w:r w:rsidRPr="00454ACB">
        <w:rPr>
          <w:rFonts w:ascii="Arial" w:hAnsi="Arial" w:cs="Arial"/>
          <w:sz w:val="18"/>
          <w:szCs w:val="18"/>
        </w:rPr>
        <w:t xml:space="preserve">value </w:t>
      </w:r>
      <w:permEnd w:id="1569925721"/>
      <w:r w:rsidR="2D108760" w:rsidRPr="454A32E9">
        <w:rPr>
          <w:rFonts w:ascii="Arial" w:hAnsi="Arial" w:cs="Arial"/>
          <w:sz w:val="18"/>
          <w:szCs w:val="18"/>
        </w:rPr>
        <w:t xml:space="preserve">shall not exceed </w:t>
      </w:r>
      <w:r w:rsidR="0075780F" w:rsidRPr="454A32E9">
        <w:rPr>
          <w:rFonts w:ascii="Arial" w:hAnsi="Arial" w:cs="Arial"/>
          <w:sz w:val="18"/>
          <w:szCs w:val="18"/>
        </w:rPr>
        <w:t>14</w:t>
      </w:r>
      <w:r w:rsidR="0013162E" w:rsidRPr="454A32E9">
        <w:rPr>
          <w:rFonts w:ascii="Arial" w:hAnsi="Arial" w:cs="Arial"/>
          <w:sz w:val="18"/>
          <w:szCs w:val="18"/>
        </w:rPr>
        <w:t>9</w:t>
      </w:r>
      <w:r w:rsidR="008B6F3B" w:rsidRPr="454A32E9">
        <w:rPr>
          <w:rFonts w:ascii="Arial" w:hAnsi="Arial" w:cs="Arial"/>
          <w:sz w:val="18"/>
          <w:szCs w:val="18"/>
        </w:rPr>
        <w:t xml:space="preserve"> 000 </w:t>
      </w:r>
      <w:r w:rsidR="0075780F" w:rsidRPr="454A32E9">
        <w:rPr>
          <w:rFonts w:ascii="Arial" w:hAnsi="Arial" w:cs="Arial"/>
          <w:sz w:val="18"/>
          <w:szCs w:val="18"/>
        </w:rPr>
        <w:t>CHF</w:t>
      </w:r>
      <w:r w:rsidRPr="454A32E9">
        <w:rPr>
          <w:rFonts w:ascii="Arial" w:hAnsi="Arial" w:cs="Arial"/>
          <w:sz w:val="18"/>
          <w:szCs w:val="18"/>
        </w:rPr>
        <w:t>, excl. VAT.</w:t>
      </w:r>
      <w:permStart w:id="1002179629" w:edGrp="everyone"/>
      <w:permEnd w:id="1002179629"/>
    </w:p>
    <w:p w14:paraId="0417E807" w14:textId="77777777" w:rsidR="007D6396" w:rsidRPr="00454ACB" w:rsidRDefault="007D6396" w:rsidP="004B5865">
      <w:pPr>
        <w:jc w:val="both"/>
        <w:rPr>
          <w:rFonts w:ascii="Arial" w:hAnsi="Arial" w:cs="Arial"/>
          <w:sz w:val="18"/>
          <w:szCs w:val="18"/>
        </w:rPr>
      </w:pPr>
      <w:r w:rsidRPr="00454ACB">
        <w:rPr>
          <w:rFonts w:ascii="Arial" w:hAnsi="Arial" w:cs="Arial"/>
          <w:sz w:val="18"/>
          <w:szCs w:val="18"/>
        </w:rPr>
        <w:t>No guarantee of obtaining a certain volume is provided.</w:t>
      </w:r>
    </w:p>
    <w:p w14:paraId="242D12CF" w14:textId="77777777" w:rsidR="007D6396" w:rsidRPr="00454ACB" w:rsidRDefault="007D6396" w:rsidP="004B5865">
      <w:pPr>
        <w:pStyle w:val="Heading2"/>
        <w:numPr>
          <w:ilvl w:val="0"/>
          <w:numId w:val="0"/>
        </w:numPr>
        <w:jc w:val="both"/>
        <w:rPr>
          <w:rFonts w:ascii="Arial" w:hAnsi="Arial" w:cs="Arial"/>
        </w:rPr>
      </w:pPr>
      <w:bookmarkStart w:id="11" w:name="_Toc159097022"/>
      <w:r w:rsidRPr="00454ACB">
        <w:rPr>
          <w:rFonts w:ascii="Arial" w:hAnsi="Arial" w:cs="Arial"/>
        </w:rPr>
        <w:t>1.5 Options</w:t>
      </w:r>
      <w:bookmarkEnd w:id="11"/>
    </w:p>
    <w:p w14:paraId="46B76039" w14:textId="2C0DECED" w:rsidR="00EC6D40" w:rsidRPr="00454ACB" w:rsidRDefault="00EC6D40" w:rsidP="004B5865">
      <w:pPr>
        <w:pStyle w:val="ListNumber"/>
        <w:numPr>
          <w:ilvl w:val="0"/>
          <w:numId w:val="0"/>
        </w:numPr>
        <w:ind w:left="709" w:hanging="709"/>
        <w:jc w:val="both"/>
        <w:rPr>
          <w:rFonts w:ascii="Arial" w:hAnsi="Arial" w:cs="Arial"/>
          <w:sz w:val="18"/>
          <w:szCs w:val="18"/>
        </w:rPr>
      </w:pPr>
      <w:permStart w:id="591025318" w:edGrp="everyone"/>
      <w:r w:rsidRPr="00454ACB">
        <w:rPr>
          <w:rFonts w:ascii="Arial" w:hAnsi="Arial" w:cs="Arial"/>
          <w:sz w:val="18"/>
          <w:szCs w:val="18"/>
          <w:lang w:bidi="en-GB"/>
        </w:rPr>
        <w:t>n/a</w:t>
      </w:r>
    </w:p>
    <w:p w14:paraId="18721A0F" w14:textId="77777777" w:rsidR="007D6396" w:rsidRPr="00454ACB" w:rsidRDefault="007D6396" w:rsidP="004B5865">
      <w:pPr>
        <w:pStyle w:val="Heading2"/>
        <w:numPr>
          <w:ilvl w:val="0"/>
          <w:numId w:val="0"/>
        </w:numPr>
        <w:jc w:val="both"/>
        <w:rPr>
          <w:rFonts w:ascii="Arial" w:hAnsi="Arial" w:cs="Arial"/>
        </w:rPr>
      </w:pPr>
      <w:bookmarkStart w:id="12" w:name="_Toc159097023"/>
      <w:permEnd w:id="591025318"/>
      <w:r w:rsidRPr="00454ACB">
        <w:rPr>
          <w:rFonts w:ascii="Arial" w:hAnsi="Arial" w:cs="Arial"/>
        </w:rPr>
        <w:t>1.6 Appendices</w:t>
      </w:r>
      <w:bookmarkEnd w:id="12"/>
    </w:p>
    <w:p w14:paraId="6C5E68F8" w14:textId="77777777" w:rsidR="007D6396" w:rsidRPr="00454ACB" w:rsidRDefault="007D6396" w:rsidP="004B5865">
      <w:pPr>
        <w:spacing w:after="80"/>
        <w:jc w:val="both"/>
        <w:rPr>
          <w:rFonts w:ascii="Arial" w:hAnsi="Arial" w:cs="Arial"/>
          <w:sz w:val="18"/>
          <w:szCs w:val="18"/>
        </w:rPr>
      </w:pPr>
      <w:r w:rsidRPr="00454ACB">
        <w:rPr>
          <w:rFonts w:ascii="Arial" w:hAnsi="Arial" w:cs="Arial"/>
          <w:sz w:val="18"/>
          <w:szCs w:val="18"/>
          <w:lang w:bidi="en-GB"/>
        </w:rPr>
        <w:t>The procurement document relating to this procurement includes the following appendices:</w:t>
      </w:r>
    </w:p>
    <w:p w14:paraId="7CEDE2C8" w14:textId="05E68804" w:rsidR="007D6396" w:rsidRPr="00454ACB" w:rsidRDefault="007D6396" w:rsidP="004B5865">
      <w:pPr>
        <w:spacing w:after="80"/>
        <w:jc w:val="both"/>
        <w:rPr>
          <w:rFonts w:ascii="Arial" w:hAnsi="Arial" w:cs="Arial"/>
          <w:sz w:val="18"/>
          <w:szCs w:val="18"/>
          <w:lang w:bidi="en-GB"/>
        </w:rPr>
      </w:pPr>
      <w:r w:rsidRPr="00454ACB">
        <w:rPr>
          <w:rFonts w:ascii="Arial" w:hAnsi="Arial" w:cs="Arial"/>
          <w:sz w:val="18"/>
          <w:szCs w:val="18"/>
          <w:lang w:bidi="en-GB"/>
        </w:rPr>
        <w:t>Appendix</w:t>
      </w:r>
      <w:r w:rsidR="00C9031D" w:rsidRPr="00454ACB">
        <w:rPr>
          <w:rFonts w:ascii="Arial" w:hAnsi="Arial" w:cs="Arial"/>
          <w:sz w:val="18"/>
          <w:szCs w:val="18"/>
          <w:lang w:bidi="en-GB"/>
        </w:rPr>
        <w:t xml:space="preserve"> </w:t>
      </w:r>
      <w:permStart w:id="57085879" w:edGrp="everyone"/>
      <w:r w:rsidR="00271702" w:rsidRPr="00454ACB">
        <w:rPr>
          <w:rFonts w:ascii="Arial" w:hAnsi="Arial" w:cs="Arial"/>
          <w:sz w:val="18"/>
          <w:szCs w:val="18"/>
          <w:lang w:bidi="en-GB"/>
        </w:rPr>
        <w:t>І</w:t>
      </w:r>
      <w:permEnd w:id="57085879"/>
      <w:r w:rsidRPr="00454ACB">
        <w:rPr>
          <w:rFonts w:ascii="Arial" w:hAnsi="Arial" w:cs="Arial"/>
          <w:sz w:val="18"/>
          <w:szCs w:val="18"/>
          <w:lang w:bidi="en-GB"/>
        </w:rPr>
        <w:t xml:space="preserve">- Terms of </w:t>
      </w:r>
      <w:r w:rsidR="0013162E" w:rsidRPr="00454ACB">
        <w:rPr>
          <w:rFonts w:ascii="Arial" w:hAnsi="Arial" w:cs="Arial"/>
          <w:sz w:val="18"/>
          <w:szCs w:val="18"/>
          <w:lang w:bidi="en-GB"/>
        </w:rPr>
        <w:t>r</w:t>
      </w:r>
      <w:r w:rsidRPr="00454ACB">
        <w:rPr>
          <w:rFonts w:ascii="Arial" w:hAnsi="Arial" w:cs="Arial"/>
          <w:sz w:val="18"/>
          <w:szCs w:val="18"/>
          <w:lang w:bidi="en-GB"/>
        </w:rPr>
        <w:t>eference</w:t>
      </w:r>
    </w:p>
    <w:p w14:paraId="7CCBF740" w14:textId="04FFDB69" w:rsidR="00C9031D" w:rsidRPr="00454ACB" w:rsidRDefault="00C9031D" w:rsidP="004B5865">
      <w:pPr>
        <w:spacing w:after="80"/>
        <w:jc w:val="both"/>
        <w:rPr>
          <w:rFonts w:ascii="Arial" w:hAnsi="Arial" w:cs="Arial"/>
          <w:sz w:val="18"/>
          <w:szCs w:val="18"/>
          <w:lang w:bidi="en-GB"/>
        </w:rPr>
      </w:pPr>
      <w:permStart w:id="1094856534" w:edGrp="everyone"/>
      <w:r w:rsidRPr="00454ACB">
        <w:rPr>
          <w:rFonts w:ascii="Arial" w:hAnsi="Arial" w:cs="Arial"/>
          <w:sz w:val="18"/>
          <w:szCs w:val="18"/>
          <w:lang w:bidi="en-GB"/>
        </w:rPr>
        <w:t xml:space="preserve">Appendix </w:t>
      </w:r>
      <w:r w:rsidR="0075780F" w:rsidRPr="00454ACB">
        <w:rPr>
          <w:rFonts w:ascii="Arial" w:hAnsi="Arial" w:cs="Arial"/>
          <w:sz w:val="18"/>
          <w:szCs w:val="18"/>
          <w:lang w:bidi="en-GB"/>
        </w:rPr>
        <w:t>I</w:t>
      </w:r>
      <w:r w:rsidR="00A85417" w:rsidRPr="00454ACB">
        <w:rPr>
          <w:rFonts w:ascii="Arial" w:hAnsi="Arial" w:cs="Arial"/>
          <w:sz w:val="18"/>
          <w:szCs w:val="18"/>
          <w:lang w:bidi="en-GB"/>
        </w:rPr>
        <w:t>I</w:t>
      </w:r>
      <w:r w:rsidRPr="00454ACB">
        <w:rPr>
          <w:rFonts w:ascii="Arial" w:hAnsi="Arial" w:cs="Arial"/>
          <w:sz w:val="18"/>
          <w:szCs w:val="18"/>
          <w:lang w:bidi="en-GB"/>
        </w:rPr>
        <w:t xml:space="preserve"> - </w:t>
      </w:r>
      <w:r w:rsidR="00271702" w:rsidRPr="00454ACB">
        <w:rPr>
          <w:rFonts w:ascii="Arial" w:hAnsi="Arial" w:cs="Arial"/>
          <w:sz w:val="18"/>
          <w:szCs w:val="18"/>
          <w:lang w:bidi="en-GB"/>
        </w:rPr>
        <w:t>Tender preparation</w:t>
      </w:r>
    </w:p>
    <w:p w14:paraId="72B0C552" w14:textId="20CAE200" w:rsidR="00271702" w:rsidRPr="00454ACB" w:rsidRDefault="00271702" w:rsidP="004B5865">
      <w:pPr>
        <w:spacing w:after="80"/>
        <w:jc w:val="both"/>
        <w:rPr>
          <w:rFonts w:ascii="Arial" w:hAnsi="Arial" w:cs="Arial"/>
          <w:sz w:val="18"/>
          <w:szCs w:val="18"/>
          <w:lang w:bidi="en-GB"/>
        </w:rPr>
      </w:pPr>
      <w:r w:rsidRPr="00454ACB">
        <w:rPr>
          <w:rFonts w:ascii="Arial" w:hAnsi="Arial" w:cs="Arial"/>
          <w:sz w:val="18"/>
          <w:szCs w:val="18"/>
          <w:lang w:bidi="en-GB"/>
        </w:rPr>
        <w:t xml:space="preserve">Appendix </w:t>
      </w:r>
      <w:r w:rsidR="00A85417" w:rsidRPr="00454ACB">
        <w:rPr>
          <w:rFonts w:ascii="Arial" w:hAnsi="Arial" w:cs="Arial"/>
          <w:sz w:val="18"/>
          <w:szCs w:val="18"/>
          <w:lang w:bidi="en-GB"/>
        </w:rPr>
        <w:t>III</w:t>
      </w:r>
      <w:r w:rsidRPr="00454ACB">
        <w:rPr>
          <w:rFonts w:ascii="Arial" w:hAnsi="Arial" w:cs="Arial"/>
          <w:sz w:val="18"/>
          <w:szCs w:val="18"/>
          <w:lang w:bidi="en-GB"/>
        </w:rPr>
        <w:t xml:space="preserve"> - Sample forms</w:t>
      </w:r>
    </w:p>
    <w:p w14:paraId="0DB20C34" w14:textId="7403101F" w:rsidR="006A4FC6" w:rsidRPr="00454ACB" w:rsidRDefault="00222E7F" w:rsidP="004B5865">
      <w:pPr>
        <w:spacing w:after="80"/>
        <w:jc w:val="both"/>
        <w:rPr>
          <w:rFonts w:ascii="Arial" w:hAnsi="Arial" w:cs="Arial"/>
          <w:sz w:val="18"/>
          <w:szCs w:val="18"/>
          <w:lang w:bidi="en-GB"/>
        </w:rPr>
      </w:pPr>
      <w:r w:rsidRPr="00454ACB">
        <w:rPr>
          <w:rFonts w:ascii="Arial" w:hAnsi="Arial" w:cs="Arial"/>
          <w:sz w:val="18"/>
          <w:szCs w:val="18"/>
          <w:lang w:bidi="en-GB"/>
        </w:rPr>
        <w:t>Appendix IV – Draft contract</w:t>
      </w:r>
    </w:p>
    <w:p w14:paraId="37D94BEF" w14:textId="2B99802C" w:rsidR="007D6396" w:rsidRPr="00454ACB" w:rsidRDefault="007D6396" w:rsidP="004B5865">
      <w:pPr>
        <w:pStyle w:val="Heading1"/>
        <w:numPr>
          <w:ilvl w:val="0"/>
          <w:numId w:val="0"/>
        </w:numPr>
        <w:jc w:val="both"/>
        <w:rPr>
          <w:rFonts w:ascii="Arial" w:hAnsi="Arial" w:cs="Arial"/>
        </w:rPr>
      </w:pPr>
      <w:bookmarkStart w:id="13" w:name="_Toc159097024"/>
      <w:permEnd w:id="1094856534"/>
      <w:r w:rsidRPr="00454ACB">
        <w:rPr>
          <w:rFonts w:ascii="Arial" w:hAnsi="Arial" w:cs="Arial"/>
        </w:rPr>
        <w:lastRenderedPageBreak/>
        <w:t>2. Administrative terms and conditions</w:t>
      </w:r>
      <w:bookmarkEnd w:id="13"/>
    </w:p>
    <w:p w14:paraId="2642E911" w14:textId="77777777" w:rsidR="007D6396" w:rsidRPr="00454ACB" w:rsidRDefault="007D6396" w:rsidP="004B5865">
      <w:pPr>
        <w:pStyle w:val="Heading2"/>
        <w:numPr>
          <w:ilvl w:val="0"/>
          <w:numId w:val="0"/>
        </w:numPr>
        <w:jc w:val="both"/>
        <w:rPr>
          <w:rFonts w:ascii="Arial" w:hAnsi="Arial" w:cs="Arial"/>
        </w:rPr>
      </w:pPr>
      <w:bookmarkStart w:id="14" w:name="_Toc159097025"/>
      <w:r w:rsidRPr="00454ACB">
        <w:rPr>
          <w:rFonts w:ascii="Arial" w:hAnsi="Arial" w:cs="Arial"/>
        </w:rPr>
        <w:t>2.1. Procurement procedure</w:t>
      </w:r>
      <w:bookmarkEnd w:id="14"/>
      <w:r w:rsidRPr="00454ACB">
        <w:rPr>
          <w:rFonts w:ascii="Arial" w:hAnsi="Arial" w:cs="Arial"/>
        </w:rPr>
        <w:t xml:space="preserve"> </w:t>
      </w:r>
    </w:p>
    <w:p w14:paraId="63F88E89" w14:textId="2805DBAD" w:rsidR="007D6396" w:rsidRPr="00454ACB" w:rsidRDefault="007D6396" w:rsidP="004B5865">
      <w:pPr>
        <w:jc w:val="both"/>
        <w:rPr>
          <w:rFonts w:ascii="Arial" w:hAnsi="Arial" w:cs="Arial"/>
          <w:iCs/>
          <w:sz w:val="18"/>
          <w:szCs w:val="18"/>
        </w:rPr>
      </w:pPr>
      <w:permStart w:id="2103524068" w:edGrp="everyone"/>
      <w:r w:rsidRPr="00454ACB">
        <w:rPr>
          <w:rFonts w:ascii="Arial" w:hAnsi="Arial" w:cs="Arial"/>
          <w:sz w:val="18"/>
          <w:szCs w:val="18"/>
          <w:lang w:bidi="en-GB"/>
        </w:rPr>
        <w:t>The procurement is carried out through a</w:t>
      </w:r>
      <w:r w:rsidR="000065E8" w:rsidRPr="00454ACB">
        <w:rPr>
          <w:rFonts w:ascii="Arial" w:hAnsi="Arial" w:cs="Arial"/>
          <w:sz w:val="18"/>
          <w:szCs w:val="18"/>
          <w:lang w:bidi="en-GB"/>
        </w:rPr>
        <w:t xml:space="preserve"> tendering </w:t>
      </w:r>
      <w:r w:rsidR="0075780F" w:rsidRPr="00454ACB">
        <w:rPr>
          <w:rFonts w:ascii="Arial" w:hAnsi="Arial" w:cs="Arial"/>
          <w:sz w:val="18"/>
          <w:szCs w:val="18"/>
          <w:lang w:bidi="en-GB"/>
        </w:rPr>
        <w:t>procedure</w:t>
      </w:r>
      <w:r w:rsidRPr="00454ACB">
        <w:rPr>
          <w:rFonts w:ascii="Arial" w:hAnsi="Arial" w:cs="Arial"/>
          <w:sz w:val="18"/>
          <w:szCs w:val="18"/>
          <w:lang w:bidi="en-GB"/>
        </w:rPr>
        <w:t xml:space="preserve">. </w:t>
      </w:r>
      <w:r w:rsidRPr="00454ACB">
        <w:rPr>
          <w:rFonts w:ascii="Arial" w:hAnsi="Arial" w:cs="Arial"/>
          <w:iCs/>
          <w:color w:val="FF0000"/>
          <w:sz w:val="18"/>
          <w:szCs w:val="18"/>
          <w:lang w:bidi="en-GB"/>
        </w:rPr>
        <w:t xml:space="preserve"> </w:t>
      </w:r>
      <w:permEnd w:id="2103524068"/>
    </w:p>
    <w:p w14:paraId="5181143B" w14:textId="77777777" w:rsidR="007D6396" w:rsidRPr="00454ACB" w:rsidRDefault="007D6396" w:rsidP="004B5865">
      <w:pPr>
        <w:pStyle w:val="Heading2"/>
        <w:numPr>
          <w:ilvl w:val="0"/>
          <w:numId w:val="0"/>
        </w:numPr>
        <w:jc w:val="both"/>
        <w:rPr>
          <w:rFonts w:ascii="Arial" w:hAnsi="Arial" w:cs="Arial"/>
        </w:rPr>
      </w:pPr>
      <w:bookmarkStart w:id="15" w:name="_Toc159097026"/>
      <w:r w:rsidRPr="00454ACB">
        <w:rPr>
          <w:rFonts w:ascii="Arial" w:hAnsi="Arial" w:cs="Arial"/>
        </w:rPr>
        <w:t>2.2. Prerequisites for tender submission</w:t>
      </w:r>
      <w:bookmarkEnd w:id="15"/>
    </w:p>
    <w:p w14:paraId="5FF1FBF1" w14:textId="77777777" w:rsidR="007D6396" w:rsidRPr="00454ACB" w:rsidRDefault="007D6396" w:rsidP="004B5865">
      <w:pPr>
        <w:pStyle w:val="Heading3"/>
        <w:numPr>
          <w:ilvl w:val="0"/>
          <w:numId w:val="0"/>
        </w:numPr>
        <w:jc w:val="both"/>
        <w:rPr>
          <w:rFonts w:ascii="Arial" w:hAnsi="Arial" w:cs="Arial"/>
        </w:rPr>
      </w:pPr>
      <w:bookmarkStart w:id="16" w:name="_Toc159097027"/>
      <w:r w:rsidRPr="00454ACB">
        <w:rPr>
          <w:rFonts w:ascii="Arial" w:hAnsi="Arial" w:cs="Arial"/>
        </w:rPr>
        <w:t>2.2.1. Submission of the tender</w:t>
      </w:r>
      <w:bookmarkEnd w:id="16"/>
    </w:p>
    <w:p w14:paraId="615B2497" w14:textId="54376D19" w:rsidR="007D6396" w:rsidRPr="00454ACB" w:rsidRDefault="007D6396" w:rsidP="004B5865">
      <w:pPr>
        <w:jc w:val="both"/>
        <w:rPr>
          <w:rFonts w:ascii="Arial" w:hAnsi="Arial" w:cs="Arial"/>
          <w:sz w:val="18"/>
          <w:szCs w:val="18"/>
          <w:lang w:bidi="en-GB"/>
        </w:rPr>
      </w:pPr>
      <w:r w:rsidRPr="00454ACB">
        <w:rPr>
          <w:rFonts w:ascii="Arial" w:hAnsi="Arial" w:cs="Arial"/>
          <w:sz w:val="18"/>
          <w:szCs w:val="18"/>
          <w:lang w:bidi="en-GB"/>
        </w:rPr>
        <w:t xml:space="preserve">The tender shall be submitted electronically via </w:t>
      </w:r>
      <w:r w:rsidR="0075780F" w:rsidRPr="00454ACB">
        <w:rPr>
          <w:rFonts w:ascii="Arial" w:hAnsi="Arial" w:cs="Arial"/>
          <w:sz w:val="18"/>
          <w:szCs w:val="18"/>
          <w:lang w:bidi="en-GB"/>
        </w:rPr>
        <w:t>e-mail</w:t>
      </w:r>
      <w:r w:rsidR="005400F8" w:rsidRPr="00454ACB">
        <w:rPr>
          <w:rFonts w:ascii="Arial" w:hAnsi="Arial" w:cs="Arial"/>
          <w:sz w:val="18"/>
          <w:szCs w:val="18"/>
          <w:lang w:bidi="en-GB"/>
        </w:rPr>
        <w:t xml:space="preserve"> to </w:t>
      </w:r>
      <w:r w:rsidR="005400F8" w:rsidRPr="00454ACB">
        <w:rPr>
          <w:rFonts w:ascii="Arial" w:hAnsi="Arial" w:cs="Arial"/>
          <w:b/>
          <w:bCs/>
          <w:sz w:val="18"/>
          <w:szCs w:val="18"/>
        </w:rPr>
        <w:t>ucord@niras.se</w:t>
      </w:r>
      <w:r w:rsidRPr="00454ACB">
        <w:rPr>
          <w:rFonts w:ascii="Arial" w:hAnsi="Arial" w:cs="Arial"/>
          <w:sz w:val="18"/>
          <w:szCs w:val="18"/>
          <w:lang w:bidi="en-GB"/>
        </w:rPr>
        <w:t>.</w:t>
      </w:r>
    </w:p>
    <w:p w14:paraId="2309760B" w14:textId="77777777" w:rsidR="007D6396" w:rsidRPr="00454ACB" w:rsidRDefault="007D6396" w:rsidP="004B5865">
      <w:pPr>
        <w:jc w:val="both"/>
        <w:rPr>
          <w:rFonts w:ascii="Arial" w:hAnsi="Arial" w:cs="Arial"/>
          <w:sz w:val="18"/>
          <w:szCs w:val="18"/>
        </w:rPr>
      </w:pPr>
      <w:r w:rsidRPr="00454ACB">
        <w:rPr>
          <w:rFonts w:ascii="Arial" w:hAnsi="Arial" w:cs="Arial"/>
          <w:sz w:val="18"/>
          <w:szCs w:val="18"/>
          <w:lang w:bidi="en-GB"/>
        </w:rPr>
        <w:t>The tenderer is not entitled to claim compensation for work or other costs associated with participating in the procurement.</w:t>
      </w:r>
    </w:p>
    <w:p w14:paraId="3D024D94" w14:textId="77777777" w:rsidR="007D6396" w:rsidRPr="00454ACB" w:rsidRDefault="007D6396" w:rsidP="004B5865">
      <w:pPr>
        <w:pStyle w:val="Heading3"/>
        <w:numPr>
          <w:ilvl w:val="0"/>
          <w:numId w:val="0"/>
        </w:numPr>
        <w:jc w:val="both"/>
        <w:rPr>
          <w:rFonts w:ascii="Arial" w:hAnsi="Arial" w:cs="Arial"/>
        </w:rPr>
      </w:pPr>
      <w:bookmarkStart w:id="17" w:name="_Toc159097028"/>
      <w:r w:rsidRPr="00454ACB">
        <w:rPr>
          <w:rFonts w:ascii="Arial" w:hAnsi="Arial" w:cs="Arial"/>
        </w:rPr>
        <w:t>2.2.2. The form of the tender</w:t>
      </w:r>
      <w:bookmarkEnd w:id="17"/>
    </w:p>
    <w:p w14:paraId="1C66E87B" w14:textId="77777777" w:rsidR="007D6396" w:rsidRPr="00454ACB" w:rsidRDefault="007D6396" w:rsidP="004B5865">
      <w:pPr>
        <w:jc w:val="both"/>
        <w:rPr>
          <w:rFonts w:ascii="Arial" w:hAnsi="Arial" w:cs="Arial"/>
          <w:sz w:val="18"/>
          <w:szCs w:val="18"/>
          <w:lang w:bidi="en-GB"/>
        </w:rPr>
      </w:pPr>
      <w:r w:rsidRPr="00454ACB">
        <w:rPr>
          <w:rFonts w:ascii="Arial" w:hAnsi="Arial" w:cs="Arial"/>
          <w:sz w:val="18"/>
          <w:szCs w:val="18"/>
          <w:lang w:bidi="en-GB"/>
        </w:rPr>
        <w:t>All electronic documents in the tender shall be saved in a commonly used format, i.e. .doc, .docx, .xls, .xlsx, .ppt, .pptx, .pdf, .txt, .jpg and .tif. Use the file format .zip or .rar if it is necessary to send the documents in a compressed form.</w:t>
      </w:r>
    </w:p>
    <w:p w14:paraId="32F175A0" w14:textId="2D7F70A1" w:rsidR="007D6396" w:rsidRPr="00454ACB" w:rsidRDefault="007D6396" w:rsidP="004B5865">
      <w:pPr>
        <w:jc w:val="both"/>
        <w:rPr>
          <w:rFonts w:ascii="Arial" w:hAnsi="Arial" w:cs="Arial"/>
          <w:sz w:val="18"/>
          <w:szCs w:val="18"/>
        </w:rPr>
      </w:pPr>
      <w:r w:rsidRPr="00454ACB">
        <w:rPr>
          <w:rFonts w:ascii="Arial" w:hAnsi="Arial" w:cs="Arial"/>
          <w:sz w:val="18"/>
          <w:szCs w:val="18"/>
        </w:rPr>
        <w:t>The tender shall consist of scanned pages (.pdf format) of the original hardcopy which shall be duly signed by authorized representative of the tenderer and sealed with a company stamp (if applicable) on each page of the tender.</w:t>
      </w:r>
      <w:r w:rsidR="0013162E" w:rsidRPr="00454ACB">
        <w:rPr>
          <w:rFonts w:ascii="Arial" w:hAnsi="Arial" w:cs="Arial"/>
          <w:sz w:val="18"/>
          <w:szCs w:val="18"/>
        </w:rPr>
        <w:t xml:space="preserve"> Alternatively, the tender documentation could be signed using duly authorised electronic digital signature.</w:t>
      </w:r>
    </w:p>
    <w:p w14:paraId="743A44C7" w14:textId="321C2075" w:rsidR="007D6396" w:rsidRPr="00454ACB" w:rsidRDefault="007D6396" w:rsidP="004B5865">
      <w:pPr>
        <w:jc w:val="both"/>
        <w:rPr>
          <w:rFonts w:ascii="Arial" w:hAnsi="Arial" w:cs="Arial"/>
          <w:sz w:val="18"/>
          <w:szCs w:val="18"/>
          <w:lang w:bidi="en-GB"/>
        </w:rPr>
      </w:pPr>
      <w:r w:rsidRPr="454A32E9">
        <w:rPr>
          <w:rFonts w:ascii="Arial" w:hAnsi="Arial" w:cs="Arial"/>
          <w:sz w:val="18"/>
          <w:szCs w:val="18"/>
          <w:lang w:bidi="en-GB"/>
        </w:rPr>
        <w:t xml:space="preserve">The tender shall include all the documents according to the </w:t>
      </w:r>
      <w:r w:rsidRPr="454A32E9">
        <w:rPr>
          <w:rFonts w:ascii="Arial" w:hAnsi="Arial" w:cs="Arial"/>
          <w:b/>
          <w:bCs/>
          <w:color w:val="454038" w:themeColor="accent5"/>
          <w:sz w:val="18"/>
          <w:szCs w:val="18"/>
          <w:lang w:bidi="en-GB"/>
        </w:rPr>
        <w:t xml:space="preserve">Appendix </w:t>
      </w:r>
      <w:r w:rsidR="000065E8" w:rsidRPr="454A32E9">
        <w:rPr>
          <w:rFonts w:ascii="Arial" w:hAnsi="Arial" w:cs="Arial"/>
          <w:b/>
          <w:bCs/>
          <w:color w:val="454038" w:themeColor="accent5"/>
          <w:sz w:val="18"/>
          <w:szCs w:val="18"/>
        </w:rPr>
        <w:t>II</w:t>
      </w:r>
      <w:r w:rsidRPr="454A32E9">
        <w:rPr>
          <w:rFonts w:ascii="Arial" w:hAnsi="Arial" w:cs="Arial"/>
          <w:b/>
          <w:bCs/>
          <w:color w:val="454038" w:themeColor="accent5"/>
          <w:sz w:val="18"/>
          <w:szCs w:val="18"/>
          <w:lang w:bidi="en-GB"/>
        </w:rPr>
        <w:t>.</w:t>
      </w:r>
    </w:p>
    <w:p w14:paraId="7A6D7555" w14:textId="77777777" w:rsidR="007D6396" w:rsidRPr="00454ACB" w:rsidRDefault="007D6396" w:rsidP="004B5865">
      <w:pPr>
        <w:jc w:val="both"/>
        <w:rPr>
          <w:rFonts w:ascii="Arial" w:hAnsi="Arial" w:cs="Arial"/>
          <w:sz w:val="18"/>
          <w:szCs w:val="18"/>
        </w:rPr>
      </w:pPr>
      <w:r w:rsidRPr="00454ACB">
        <w:rPr>
          <w:rFonts w:ascii="Arial" w:hAnsi="Arial" w:cs="Arial"/>
          <w:sz w:val="18"/>
          <w:szCs w:val="18"/>
          <w:lang w:bidi="en-GB"/>
        </w:rPr>
        <w:t>References to information in the form of links to web pages and unsolicited attachments will not be considered to constitute part of the tender and will not be taken into account in the review and evaluation of the tender.</w:t>
      </w:r>
    </w:p>
    <w:p w14:paraId="543B4593" w14:textId="77777777" w:rsidR="007D6396" w:rsidRPr="00454ACB" w:rsidRDefault="007D6396" w:rsidP="004B5865">
      <w:pPr>
        <w:pStyle w:val="Heading3"/>
        <w:numPr>
          <w:ilvl w:val="0"/>
          <w:numId w:val="0"/>
        </w:numPr>
        <w:jc w:val="both"/>
        <w:rPr>
          <w:rFonts w:ascii="Arial" w:hAnsi="Arial" w:cs="Arial"/>
        </w:rPr>
      </w:pPr>
      <w:bookmarkStart w:id="18" w:name="_Toc159097029"/>
      <w:r w:rsidRPr="00454ACB">
        <w:rPr>
          <w:rFonts w:ascii="Arial" w:hAnsi="Arial" w:cs="Arial"/>
        </w:rPr>
        <w:t>2.2.3. The language of the tender</w:t>
      </w:r>
      <w:bookmarkEnd w:id="18"/>
    </w:p>
    <w:p w14:paraId="00E8F072" w14:textId="6BE67C93" w:rsidR="007D6396" w:rsidRPr="00454ACB" w:rsidRDefault="007D6396" w:rsidP="004B5865">
      <w:pPr>
        <w:jc w:val="both"/>
        <w:rPr>
          <w:rFonts w:ascii="Arial" w:hAnsi="Arial" w:cs="Arial"/>
          <w:sz w:val="18"/>
          <w:szCs w:val="18"/>
        </w:rPr>
      </w:pPr>
      <w:r w:rsidRPr="00454ACB">
        <w:rPr>
          <w:rFonts w:ascii="Arial" w:hAnsi="Arial" w:cs="Arial"/>
          <w:sz w:val="18"/>
          <w:szCs w:val="18"/>
          <w:lang w:bidi="en-GB"/>
        </w:rPr>
        <w:t xml:space="preserve">The tender shall be written in </w:t>
      </w:r>
      <w:permStart w:id="1223455142" w:edGrp="everyone"/>
      <w:r w:rsidRPr="00454ACB">
        <w:rPr>
          <w:rFonts w:ascii="Arial" w:hAnsi="Arial" w:cs="Arial"/>
          <w:sz w:val="18"/>
          <w:szCs w:val="18"/>
          <w:lang w:bidi="en-GB"/>
        </w:rPr>
        <w:t>English</w:t>
      </w:r>
      <w:permEnd w:id="1223455142"/>
      <w:r w:rsidRPr="00454ACB">
        <w:rPr>
          <w:rFonts w:ascii="Arial" w:hAnsi="Arial" w:cs="Arial"/>
          <w:sz w:val="18"/>
          <w:szCs w:val="18"/>
          <w:lang w:bidi="en-GB"/>
        </w:rPr>
        <w:t xml:space="preserve">. However, the following may be drafted in </w:t>
      </w:r>
      <w:permStart w:id="108089092" w:edGrp="everyone"/>
      <w:r w:rsidR="009C494A" w:rsidRPr="00454ACB">
        <w:rPr>
          <w:rFonts w:ascii="Arial" w:hAnsi="Arial" w:cs="Arial"/>
          <w:sz w:val="18"/>
          <w:szCs w:val="18"/>
          <w:lang w:bidi="en-GB"/>
        </w:rPr>
        <w:t>Ukrainian</w:t>
      </w:r>
      <w:permEnd w:id="108089092"/>
      <w:r w:rsidRPr="00454ACB">
        <w:rPr>
          <w:rFonts w:ascii="Arial" w:hAnsi="Arial" w:cs="Arial"/>
          <w:sz w:val="18"/>
          <w:szCs w:val="18"/>
          <w:lang w:bidi="en-GB"/>
        </w:rPr>
        <w:t>:</w:t>
      </w:r>
    </w:p>
    <w:p w14:paraId="233A982E" w14:textId="77777777" w:rsidR="007D6396" w:rsidRPr="00454ACB" w:rsidRDefault="007D6396" w:rsidP="004B5865">
      <w:pPr>
        <w:pStyle w:val="ListParagraph"/>
        <w:numPr>
          <w:ilvl w:val="0"/>
          <w:numId w:val="16"/>
        </w:numPr>
        <w:autoSpaceDE w:val="0"/>
        <w:autoSpaceDN w:val="0"/>
        <w:adjustRightInd w:val="0"/>
        <w:spacing w:after="160" w:line="240" w:lineRule="auto"/>
        <w:jc w:val="both"/>
        <w:rPr>
          <w:rFonts w:ascii="Arial" w:hAnsi="Arial" w:cs="Arial"/>
          <w:color w:val="000000"/>
          <w:sz w:val="18"/>
          <w:szCs w:val="18"/>
        </w:rPr>
      </w:pPr>
      <w:permStart w:id="859985770" w:edGrp="everyone"/>
      <w:r w:rsidRPr="00454ACB">
        <w:rPr>
          <w:rFonts w:ascii="Arial" w:eastAsia="Calibri" w:hAnsi="Arial" w:cs="Arial"/>
          <w:color w:val="000000"/>
          <w:sz w:val="18"/>
          <w:szCs w:val="18"/>
          <w:lang w:bidi="en-GB"/>
        </w:rPr>
        <w:t>Single words, phrases and accepted terms</w:t>
      </w:r>
    </w:p>
    <w:p w14:paraId="09C08175" w14:textId="77777777" w:rsidR="00803185" w:rsidRPr="00454ACB" w:rsidRDefault="007D6396" w:rsidP="004B5865">
      <w:pPr>
        <w:pStyle w:val="ListParagraph"/>
        <w:numPr>
          <w:ilvl w:val="0"/>
          <w:numId w:val="16"/>
        </w:numPr>
        <w:autoSpaceDE w:val="0"/>
        <w:autoSpaceDN w:val="0"/>
        <w:adjustRightInd w:val="0"/>
        <w:spacing w:after="160" w:line="240" w:lineRule="auto"/>
        <w:jc w:val="both"/>
        <w:rPr>
          <w:rFonts w:ascii="Arial" w:hAnsi="Arial" w:cs="Arial"/>
          <w:sz w:val="18"/>
          <w:szCs w:val="18"/>
        </w:rPr>
      </w:pPr>
      <w:r w:rsidRPr="00454ACB">
        <w:rPr>
          <w:rFonts w:ascii="Arial" w:eastAsia="Calibri" w:hAnsi="Arial" w:cs="Arial"/>
          <w:color w:val="000000"/>
          <w:sz w:val="18"/>
          <w:szCs w:val="18"/>
          <w:lang w:bidi="en-GB"/>
        </w:rPr>
        <w:t>Curriculum Vitae (CV)</w:t>
      </w:r>
    </w:p>
    <w:p w14:paraId="6E9E727F" w14:textId="127D2509" w:rsidR="00803185" w:rsidRPr="00454ACB" w:rsidRDefault="00803185" w:rsidP="004B5865">
      <w:pPr>
        <w:pStyle w:val="ListParagraph"/>
        <w:numPr>
          <w:ilvl w:val="0"/>
          <w:numId w:val="16"/>
        </w:numPr>
        <w:autoSpaceDE w:val="0"/>
        <w:autoSpaceDN w:val="0"/>
        <w:adjustRightInd w:val="0"/>
        <w:spacing w:after="160" w:line="240" w:lineRule="auto"/>
        <w:jc w:val="both"/>
        <w:rPr>
          <w:rFonts w:ascii="Arial" w:hAnsi="Arial" w:cs="Arial"/>
          <w:sz w:val="18"/>
          <w:szCs w:val="18"/>
        </w:rPr>
      </w:pPr>
      <w:r w:rsidRPr="00454ACB">
        <w:rPr>
          <w:rFonts w:ascii="Arial" w:hAnsi="Arial" w:cs="Arial"/>
          <w:sz w:val="18"/>
          <w:szCs w:val="18"/>
          <w:lang w:val="en"/>
        </w:rPr>
        <w:t xml:space="preserve">Financial </w:t>
      </w:r>
      <w:r w:rsidR="00FB031B" w:rsidRPr="00454ACB">
        <w:rPr>
          <w:rFonts w:ascii="Arial" w:hAnsi="Arial" w:cs="Arial"/>
          <w:sz w:val="18"/>
          <w:szCs w:val="18"/>
          <w:lang w:val="en"/>
        </w:rPr>
        <w:t>statements</w:t>
      </w:r>
    </w:p>
    <w:p w14:paraId="3EF82C2A" w14:textId="77777777" w:rsidR="00FB031B" w:rsidRPr="00454ACB" w:rsidRDefault="00FB031B" w:rsidP="004B5865">
      <w:pPr>
        <w:pStyle w:val="ListParagraph"/>
        <w:numPr>
          <w:ilvl w:val="0"/>
          <w:numId w:val="16"/>
        </w:numPr>
        <w:autoSpaceDE w:val="0"/>
        <w:autoSpaceDN w:val="0"/>
        <w:adjustRightInd w:val="0"/>
        <w:spacing w:after="160" w:line="240" w:lineRule="auto"/>
        <w:jc w:val="both"/>
        <w:rPr>
          <w:rFonts w:ascii="Arial" w:hAnsi="Arial" w:cs="Arial"/>
          <w:color w:val="000000"/>
          <w:sz w:val="18"/>
          <w:szCs w:val="18"/>
        </w:rPr>
      </w:pPr>
      <w:r w:rsidRPr="00454ACB">
        <w:rPr>
          <w:rFonts w:ascii="Arial" w:hAnsi="Arial" w:cs="Arial"/>
          <w:sz w:val="18"/>
          <w:szCs w:val="18"/>
          <w:lang w:val="en"/>
        </w:rPr>
        <w:t>Bank accounts information</w:t>
      </w:r>
    </w:p>
    <w:p w14:paraId="7C8A20EB" w14:textId="03CF3385" w:rsidR="00803185" w:rsidRPr="00454ACB" w:rsidRDefault="00803185" w:rsidP="004B5865">
      <w:pPr>
        <w:pStyle w:val="ListParagraph"/>
        <w:numPr>
          <w:ilvl w:val="0"/>
          <w:numId w:val="16"/>
        </w:numPr>
        <w:autoSpaceDE w:val="0"/>
        <w:autoSpaceDN w:val="0"/>
        <w:adjustRightInd w:val="0"/>
        <w:spacing w:after="160" w:line="240" w:lineRule="auto"/>
        <w:jc w:val="both"/>
        <w:rPr>
          <w:rFonts w:ascii="Arial" w:hAnsi="Arial" w:cs="Arial"/>
          <w:color w:val="000000"/>
          <w:sz w:val="18"/>
          <w:szCs w:val="18"/>
        </w:rPr>
      </w:pPr>
      <w:r w:rsidRPr="00454ACB">
        <w:rPr>
          <w:rFonts w:ascii="Arial" w:hAnsi="Arial" w:cs="Arial"/>
          <w:sz w:val="18"/>
          <w:szCs w:val="18"/>
          <w:lang w:val="en"/>
        </w:rPr>
        <w:t>Statute</w:t>
      </w:r>
    </w:p>
    <w:p w14:paraId="7CEC08FA" w14:textId="0CD5FCA7" w:rsidR="00C83953" w:rsidRPr="00454ACB" w:rsidRDefault="00C83953" w:rsidP="004B5865">
      <w:pPr>
        <w:pStyle w:val="ListParagraph"/>
        <w:numPr>
          <w:ilvl w:val="0"/>
          <w:numId w:val="16"/>
        </w:numPr>
        <w:autoSpaceDE w:val="0"/>
        <w:autoSpaceDN w:val="0"/>
        <w:adjustRightInd w:val="0"/>
        <w:spacing w:after="160" w:line="240" w:lineRule="auto"/>
        <w:jc w:val="both"/>
        <w:rPr>
          <w:rFonts w:ascii="Arial" w:hAnsi="Arial" w:cs="Arial"/>
          <w:color w:val="000000"/>
          <w:sz w:val="18"/>
          <w:szCs w:val="18"/>
        </w:rPr>
      </w:pPr>
      <w:r w:rsidRPr="00454ACB">
        <w:rPr>
          <w:rFonts w:ascii="Arial" w:hAnsi="Arial" w:cs="Arial"/>
          <w:sz w:val="18"/>
          <w:szCs w:val="18"/>
        </w:rPr>
        <w:t>Registration documents</w:t>
      </w:r>
    </w:p>
    <w:p w14:paraId="7C48EE39" w14:textId="67D36A79" w:rsidR="00FB031B" w:rsidRPr="00454ACB" w:rsidRDefault="00FB031B" w:rsidP="004B5865">
      <w:pPr>
        <w:pStyle w:val="ListParagraph"/>
        <w:numPr>
          <w:ilvl w:val="0"/>
          <w:numId w:val="16"/>
        </w:numPr>
        <w:autoSpaceDE w:val="0"/>
        <w:autoSpaceDN w:val="0"/>
        <w:adjustRightInd w:val="0"/>
        <w:spacing w:after="160" w:line="240" w:lineRule="auto"/>
        <w:jc w:val="both"/>
        <w:rPr>
          <w:rFonts w:ascii="Arial" w:hAnsi="Arial" w:cs="Arial"/>
          <w:color w:val="000000"/>
          <w:sz w:val="18"/>
          <w:szCs w:val="18"/>
        </w:rPr>
      </w:pPr>
      <w:r w:rsidRPr="00454ACB">
        <w:rPr>
          <w:rFonts w:ascii="Arial" w:hAnsi="Arial" w:cs="Arial"/>
          <w:sz w:val="18"/>
          <w:szCs w:val="18"/>
          <w:lang w:bidi="en-GB"/>
        </w:rPr>
        <w:t>Reference letters</w:t>
      </w:r>
    </w:p>
    <w:p w14:paraId="315DE29A" w14:textId="5C0174EB" w:rsidR="007D6396" w:rsidRPr="00454ACB" w:rsidRDefault="007D6396" w:rsidP="004B5865">
      <w:pPr>
        <w:pStyle w:val="ListParagraph"/>
        <w:numPr>
          <w:ilvl w:val="0"/>
          <w:numId w:val="16"/>
        </w:numPr>
        <w:autoSpaceDE w:val="0"/>
        <w:autoSpaceDN w:val="0"/>
        <w:adjustRightInd w:val="0"/>
        <w:spacing w:after="160" w:line="240" w:lineRule="auto"/>
        <w:jc w:val="both"/>
        <w:rPr>
          <w:rFonts w:ascii="Arial" w:hAnsi="Arial" w:cs="Arial"/>
          <w:color w:val="000000"/>
          <w:sz w:val="18"/>
          <w:szCs w:val="18"/>
        </w:rPr>
      </w:pPr>
      <w:r w:rsidRPr="00454ACB">
        <w:rPr>
          <w:rFonts w:ascii="Arial" w:eastAsia="Calibri" w:hAnsi="Arial" w:cs="Arial"/>
          <w:color w:val="000000"/>
          <w:sz w:val="18"/>
          <w:szCs w:val="18"/>
          <w:lang w:bidi="en-GB"/>
        </w:rPr>
        <w:t>Testimonials, certifications, or certificates issued by a party other than the tenderer</w:t>
      </w:r>
    </w:p>
    <w:p w14:paraId="79CB0845" w14:textId="28A7A076" w:rsidR="007D6396" w:rsidRPr="00454ACB" w:rsidRDefault="007D6396" w:rsidP="004B5865">
      <w:pPr>
        <w:pStyle w:val="ListParagraph"/>
        <w:numPr>
          <w:ilvl w:val="0"/>
          <w:numId w:val="16"/>
        </w:numPr>
        <w:autoSpaceDE w:val="0"/>
        <w:autoSpaceDN w:val="0"/>
        <w:adjustRightInd w:val="0"/>
        <w:spacing w:after="160" w:line="240" w:lineRule="auto"/>
        <w:jc w:val="both"/>
        <w:rPr>
          <w:rFonts w:ascii="Arial" w:hAnsi="Arial" w:cs="Arial"/>
          <w:color w:val="000000"/>
          <w:sz w:val="18"/>
          <w:szCs w:val="18"/>
        </w:rPr>
      </w:pPr>
      <w:r w:rsidRPr="00454ACB">
        <w:rPr>
          <w:rFonts w:ascii="Arial" w:eastAsia="Calibri" w:hAnsi="Arial" w:cs="Arial"/>
          <w:color w:val="000000"/>
          <w:sz w:val="18"/>
          <w:szCs w:val="18"/>
          <w:lang w:bidi="en-GB"/>
        </w:rPr>
        <w:t>Documents issued by parties other than the tenderer, such as technical specifications, product information, or similar information and documents</w:t>
      </w:r>
    </w:p>
    <w:p w14:paraId="63BDBF17" w14:textId="77777777" w:rsidR="007D6396" w:rsidRPr="00454ACB" w:rsidRDefault="007D6396" w:rsidP="004B5865">
      <w:pPr>
        <w:pStyle w:val="Heading3"/>
        <w:numPr>
          <w:ilvl w:val="0"/>
          <w:numId w:val="0"/>
        </w:numPr>
        <w:jc w:val="both"/>
        <w:rPr>
          <w:rFonts w:ascii="Arial" w:hAnsi="Arial" w:cs="Arial"/>
        </w:rPr>
      </w:pPr>
      <w:bookmarkStart w:id="19" w:name="_Toc159097030"/>
      <w:permEnd w:id="859985770"/>
      <w:r w:rsidRPr="00454ACB">
        <w:rPr>
          <w:rFonts w:ascii="Arial" w:hAnsi="Arial" w:cs="Arial"/>
        </w:rPr>
        <w:t>2.2.4. Tender submission deadline</w:t>
      </w:r>
      <w:bookmarkEnd w:id="19"/>
    </w:p>
    <w:p w14:paraId="0158C3BB" w14:textId="64901196" w:rsidR="007D6396" w:rsidRPr="00454ACB" w:rsidRDefault="007D6396" w:rsidP="004B5865">
      <w:pPr>
        <w:jc w:val="both"/>
        <w:rPr>
          <w:rFonts w:ascii="Arial" w:hAnsi="Arial" w:cs="Arial"/>
          <w:sz w:val="18"/>
          <w:szCs w:val="18"/>
        </w:rPr>
      </w:pPr>
      <w:r w:rsidRPr="00454ACB">
        <w:rPr>
          <w:rFonts w:ascii="Arial" w:hAnsi="Arial" w:cs="Arial"/>
          <w:sz w:val="18"/>
          <w:szCs w:val="18"/>
          <w:lang w:bidi="en-GB"/>
        </w:rPr>
        <w:t xml:space="preserve">The deadline to </w:t>
      </w:r>
      <w:permStart w:id="479287639" w:edGrp="everyone"/>
      <w:r w:rsidRPr="454A32E9">
        <w:rPr>
          <w:rFonts w:ascii="Arial" w:hAnsi="Arial" w:cs="Arial"/>
          <w:sz w:val="18"/>
          <w:szCs w:val="18"/>
          <w:lang w:bidi="en-GB"/>
        </w:rPr>
        <w:t xml:space="preserve">submit a tender is </w:t>
      </w:r>
      <w:r w:rsidR="001645A2" w:rsidRPr="00682D03">
        <w:rPr>
          <w:rFonts w:ascii="Arial" w:hAnsi="Arial" w:cs="Arial"/>
          <w:b/>
          <w:bCs/>
          <w:sz w:val="18"/>
          <w:szCs w:val="18"/>
          <w:lang w:bidi="en-GB"/>
        </w:rPr>
        <w:t>18:00</w:t>
      </w:r>
      <w:r w:rsidR="00C72E9D" w:rsidRPr="00682D03">
        <w:rPr>
          <w:rFonts w:ascii="Arial" w:hAnsi="Arial" w:cs="Arial"/>
          <w:b/>
          <w:bCs/>
          <w:sz w:val="18"/>
          <w:szCs w:val="18"/>
          <w:lang w:bidi="en-GB"/>
        </w:rPr>
        <w:t xml:space="preserve"> </w:t>
      </w:r>
      <w:r w:rsidR="00435580" w:rsidRPr="00682D03">
        <w:rPr>
          <w:rFonts w:ascii="Arial" w:hAnsi="Arial" w:cs="Arial"/>
          <w:b/>
          <w:bCs/>
          <w:sz w:val="18"/>
          <w:szCs w:val="18"/>
          <w:lang w:bidi="en-GB"/>
        </w:rPr>
        <w:t xml:space="preserve">GMT, </w:t>
      </w:r>
      <w:r w:rsidR="4A0946D7" w:rsidRPr="454A32E9">
        <w:rPr>
          <w:rFonts w:ascii="Arial" w:hAnsi="Arial" w:cs="Arial"/>
          <w:b/>
          <w:bCs/>
          <w:sz w:val="18"/>
          <w:szCs w:val="18"/>
          <w:lang w:bidi="en-GB"/>
        </w:rPr>
        <w:t>August</w:t>
      </w:r>
      <w:r w:rsidR="00435580" w:rsidRPr="454A32E9">
        <w:rPr>
          <w:rFonts w:ascii="Arial" w:hAnsi="Arial" w:cs="Arial"/>
          <w:b/>
          <w:bCs/>
          <w:sz w:val="18"/>
          <w:szCs w:val="18"/>
          <w:lang w:bidi="en-GB"/>
        </w:rPr>
        <w:t xml:space="preserve"> </w:t>
      </w:r>
      <w:r w:rsidR="13AA42F6" w:rsidRPr="614B7DF9">
        <w:rPr>
          <w:rFonts w:ascii="Arial" w:hAnsi="Arial" w:cs="Arial"/>
          <w:b/>
          <w:bCs/>
          <w:sz w:val="18"/>
          <w:szCs w:val="18"/>
          <w:lang w:bidi="en-GB"/>
        </w:rPr>
        <w:t>0</w:t>
      </w:r>
      <w:r w:rsidR="1B59F828" w:rsidRPr="614B7DF9">
        <w:rPr>
          <w:rFonts w:ascii="Arial" w:hAnsi="Arial" w:cs="Arial"/>
          <w:b/>
          <w:bCs/>
          <w:sz w:val="18"/>
          <w:szCs w:val="18"/>
          <w:lang w:bidi="en-GB"/>
        </w:rPr>
        <w:t>4</w:t>
      </w:r>
      <w:r w:rsidR="00435580" w:rsidRPr="614B7DF9">
        <w:rPr>
          <w:rFonts w:ascii="Arial" w:hAnsi="Arial" w:cs="Arial"/>
          <w:b/>
          <w:bCs/>
          <w:sz w:val="18"/>
          <w:szCs w:val="18"/>
          <w:lang w:bidi="en-GB"/>
        </w:rPr>
        <w:t>,</w:t>
      </w:r>
      <w:r w:rsidR="00BF5D1D" w:rsidRPr="614B7DF9">
        <w:rPr>
          <w:rFonts w:ascii="Arial" w:hAnsi="Arial" w:cs="Arial"/>
          <w:b/>
          <w:bCs/>
          <w:sz w:val="18"/>
          <w:szCs w:val="18"/>
          <w:lang w:bidi="en-GB"/>
        </w:rPr>
        <w:t xml:space="preserve"> </w:t>
      </w:r>
      <w:r w:rsidRPr="614B7DF9">
        <w:rPr>
          <w:rFonts w:ascii="Arial" w:hAnsi="Arial" w:cs="Arial"/>
          <w:b/>
          <w:bCs/>
          <w:sz w:val="18"/>
          <w:szCs w:val="18"/>
          <w:lang w:bidi="en-GB"/>
        </w:rPr>
        <w:t>20</w:t>
      </w:r>
      <w:r w:rsidR="00012B17" w:rsidRPr="614B7DF9">
        <w:rPr>
          <w:rFonts w:ascii="Arial" w:hAnsi="Arial" w:cs="Arial"/>
          <w:b/>
          <w:bCs/>
          <w:sz w:val="18"/>
          <w:szCs w:val="18"/>
        </w:rPr>
        <w:t>2</w:t>
      </w:r>
      <w:r w:rsidR="2D918D89" w:rsidRPr="614B7DF9">
        <w:rPr>
          <w:rFonts w:ascii="Arial" w:hAnsi="Arial" w:cs="Arial"/>
          <w:b/>
          <w:bCs/>
          <w:sz w:val="18"/>
          <w:szCs w:val="18"/>
        </w:rPr>
        <w:t>6</w:t>
      </w:r>
      <w:r w:rsidRPr="614B7DF9">
        <w:rPr>
          <w:rFonts w:ascii="Arial" w:hAnsi="Arial" w:cs="Arial"/>
          <w:sz w:val="18"/>
          <w:szCs w:val="18"/>
          <w:lang w:bidi="en-GB"/>
        </w:rPr>
        <w:t>. Tenders submitted after the submission deadline will be rejected.</w:t>
      </w:r>
      <w:permEnd w:id="479287639"/>
    </w:p>
    <w:p w14:paraId="45597F67" w14:textId="77777777" w:rsidR="007D6396" w:rsidRPr="00454ACB" w:rsidRDefault="007D6396" w:rsidP="004B5865">
      <w:pPr>
        <w:pStyle w:val="Heading3"/>
        <w:numPr>
          <w:ilvl w:val="0"/>
          <w:numId w:val="0"/>
        </w:numPr>
        <w:jc w:val="both"/>
        <w:rPr>
          <w:rFonts w:ascii="Arial" w:hAnsi="Arial" w:cs="Arial"/>
        </w:rPr>
      </w:pPr>
      <w:bookmarkStart w:id="20" w:name="_Toc159097031"/>
      <w:r w:rsidRPr="00454ACB">
        <w:rPr>
          <w:rFonts w:ascii="Arial" w:hAnsi="Arial" w:cs="Arial"/>
        </w:rPr>
        <w:t>2.2.5. Period of validity of the tender</w:t>
      </w:r>
      <w:bookmarkEnd w:id="20"/>
    </w:p>
    <w:p w14:paraId="15795B2D" w14:textId="1BFB7FF7" w:rsidR="007D6396" w:rsidRPr="00454ACB" w:rsidRDefault="007D6396" w:rsidP="004B5865">
      <w:pPr>
        <w:jc w:val="both"/>
        <w:rPr>
          <w:rFonts w:ascii="Arial" w:hAnsi="Arial" w:cs="Arial"/>
          <w:sz w:val="18"/>
          <w:szCs w:val="18"/>
          <w:lang w:bidi="en-GB"/>
        </w:rPr>
      </w:pPr>
      <w:r w:rsidRPr="00454ACB">
        <w:rPr>
          <w:rFonts w:ascii="Arial" w:hAnsi="Arial" w:cs="Arial"/>
          <w:sz w:val="18"/>
          <w:szCs w:val="18"/>
          <w:lang w:bidi="en-GB"/>
        </w:rPr>
        <w:t xml:space="preserve">The tender shall be valid until </w:t>
      </w:r>
      <w:permStart w:id="1096885908" w:edGrp="everyone"/>
      <w:r w:rsidR="007201F0" w:rsidRPr="00454ACB">
        <w:rPr>
          <w:rFonts w:ascii="Arial" w:hAnsi="Arial" w:cs="Arial"/>
          <w:sz w:val="18"/>
          <w:szCs w:val="18"/>
        </w:rPr>
        <w:t>30</w:t>
      </w:r>
      <w:r w:rsidR="000065E8" w:rsidRPr="00454ACB">
        <w:rPr>
          <w:rFonts w:ascii="Arial" w:hAnsi="Arial" w:cs="Arial"/>
          <w:sz w:val="18"/>
          <w:szCs w:val="18"/>
        </w:rPr>
        <w:t xml:space="preserve"> </w:t>
      </w:r>
      <w:r w:rsidR="1E5CC978" w:rsidRPr="454A32E9">
        <w:rPr>
          <w:rFonts w:ascii="Arial" w:hAnsi="Arial" w:cs="Arial"/>
          <w:sz w:val="18"/>
          <w:szCs w:val="18"/>
        </w:rPr>
        <w:t>September</w:t>
      </w:r>
      <w:r w:rsidR="00BF5D1D" w:rsidRPr="454A32E9">
        <w:rPr>
          <w:rFonts w:ascii="Arial" w:hAnsi="Arial" w:cs="Arial"/>
          <w:sz w:val="18"/>
          <w:szCs w:val="18"/>
        </w:rPr>
        <w:t xml:space="preserve"> </w:t>
      </w:r>
      <w:r w:rsidR="00DB16F4" w:rsidRPr="454A32E9">
        <w:rPr>
          <w:rFonts w:ascii="Arial" w:hAnsi="Arial" w:cs="Arial"/>
          <w:sz w:val="18"/>
          <w:szCs w:val="18"/>
        </w:rPr>
        <w:t>202</w:t>
      </w:r>
      <w:r w:rsidR="5BCCE496" w:rsidRPr="454A32E9">
        <w:rPr>
          <w:rFonts w:ascii="Arial" w:hAnsi="Arial" w:cs="Arial"/>
          <w:sz w:val="18"/>
          <w:szCs w:val="18"/>
        </w:rPr>
        <w:t>6.</w:t>
      </w:r>
      <w:r w:rsidRPr="454A32E9">
        <w:rPr>
          <w:rFonts w:ascii="Arial" w:hAnsi="Arial" w:cs="Arial"/>
          <w:sz w:val="18"/>
          <w:szCs w:val="18"/>
          <w:lang w:bidi="en-GB"/>
        </w:rPr>
        <w:t xml:space="preserve"> </w:t>
      </w:r>
      <w:permEnd w:id="1096885908"/>
    </w:p>
    <w:p w14:paraId="6BAB9A99" w14:textId="77777777" w:rsidR="007D6396" w:rsidRPr="00454ACB" w:rsidRDefault="007D6396" w:rsidP="004B5865">
      <w:pPr>
        <w:pStyle w:val="Heading3"/>
        <w:numPr>
          <w:ilvl w:val="0"/>
          <w:numId w:val="0"/>
        </w:numPr>
        <w:jc w:val="both"/>
        <w:rPr>
          <w:rFonts w:ascii="Arial" w:hAnsi="Arial" w:cs="Arial"/>
        </w:rPr>
      </w:pPr>
      <w:bookmarkStart w:id="21" w:name="_Toc159097032"/>
      <w:r w:rsidRPr="00454ACB">
        <w:rPr>
          <w:rFonts w:ascii="Arial" w:hAnsi="Arial" w:cs="Arial"/>
        </w:rPr>
        <w:t>2.2.6. Variant tenders or alternative tenders</w:t>
      </w:r>
      <w:bookmarkEnd w:id="21"/>
    </w:p>
    <w:p w14:paraId="3156C3D6" w14:textId="3090159A" w:rsidR="007D6396" w:rsidRPr="00454ACB" w:rsidRDefault="007D6396" w:rsidP="004B5865">
      <w:pPr>
        <w:jc w:val="both"/>
        <w:rPr>
          <w:rFonts w:ascii="Arial" w:hAnsi="Arial" w:cs="Arial"/>
          <w:sz w:val="18"/>
          <w:szCs w:val="18"/>
          <w:lang w:bidi="en-GB"/>
        </w:rPr>
      </w:pPr>
      <w:r w:rsidRPr="454A32E9">
        <w:rPr>
          <w:rFonts w:ascii="Arial" w:hAnsi="Arial" w:cs="Arial"/>
          <w:sz w:val="18"/>
          <w:szCs w:val="18"/>
          <w:lang w:bidi="en-GB"/>
        </w:rPr>
        <w:t xml:space="preserve">Variant tenders or alternative tenders are not permitted. If the tenderer submits provisions or reservations pertaining to the conditions in the </w:t>
      </w:r>
      <w:r w:rsidR="651172DE" w:rsidRPr="454A32E9">
        <w:rPr>
          <w:rFonts w:ascii="Arial" w:hAnsi="Arial" w:cs="Arial"/>
          <w:sz w:val="18"/>
          <w:szCs w:val="18"/>
          <w:lang w:bidi="en-GB"/>
        </w:rPr>
        <w:t>tender requirements</w:t>
      </w:r>
      <w:r w:rsidRPr="454A32E9">
        <w:rPr>
          <w:rFonts w:ascii="Arial" w:hAnsi="Arial" w:cs="Arial"/>
          <w:sz w:val="18"/>
          <w:szCs w:val="18"/>
          <w:lang w:bidi="en-GB"/>
        </w:rPr>
        <w:t xml:space="preserve"> document, the tender may be rejected. The tenderer is therefore asked to avoid providing information and attachments that have not been requested.</w:t>
      </w:r>
    </w:p>
    <w:p w14:paraId="68A3C414" w14:textId="77777777" w:rsidR="007D6396" w:rsidRPr="00454ACB" w:rsidRDefault="007D6396" w:rsidP="004B5865">
      <w:pPr>
        <w:pStyle w:val="Heading3"/>
        <w:numPr>
          <w:ilvl w:val="0"/>
          <w:numId w:val="0"/>
        </w:numPr>
        <w:jc w:val="both"/>
        <w:rPr>
          <w:rFonts w:ascii="Arial" w:hAnsi="Arial" w:cs="Arial"/>
        </w:rPr>
      </w:pPr>
      <w:bookmarkStart w:id="22" w:name="_Toc159097033"/>
      <w:r w:rsidRPr="00454ACB">
        <w:rPr>
          <w:rFonts w:ascii="Arial" w:hAnsi="Arial" w:cs="Arial"/>
        </w:rPr>
        <w:t>2.2.7. Tender guarantee</w:t>
      </w:r>
      <w:bookmarkEnd w:id="22"/>
    </w:p>
    <w:p w14:paraId="18BB9AAE" w14:textId="233518D9" w:rsidR="007D6396" w:rsidRPr="00454ACB" w:rsidRDefault="00935351" w:rsidP="004B5865">
      <w:pPr>
        <w:jc w:val="both"/>
        <w:rPr>
          <w:rFonts w:ascii="Arial" w:hAnsi="Arial" w:cs="Arial"/>
          <w:sz w:val="18"/>
          <w:szCs w:val="18"/>
          <w:lang w:bidi="en-GB"/>
        </w:rPr>
      </w:pPr>
      <w:r w:rsidRPr="00454ACB">
        <w:rPr>
          <w:rFonts w:ascii="Arial" w:hAnsi="Arial" w:cs="Arial"/>
          <w:sz w:val="18"/>
          <w:szCs w:val="18"/>
          <w:lang w:bidi="en-GB"/>
        </w:rPr>
        <w:t>n/a</w:t>
      </w:r>
    </w:p>
    <w:p w14:paraId="43048918" w14:textId="77777777" w:rsidR="007D6396" w:rsidRPr="00454ACB" w:rsidRDefault="007D6396" w:rsidP="004B5865">
      <w:pPr>
        <w:pStyle w:val="Heading2"/>
        <w:numPr>
          <w:ilvl w:val="0"/>
          <w:numId w:val="0"/>
        </w:numPr>
        <w:tabs>
          <w:tab w:val="left" w:pos="2694"/>
        </w:tabs>
        <w:jc w:val="both"/>
        <w:rPr>
          <w:rFonts w:ascii="Arial" w:hAnsi="Arial" w:cs="Arial"/>
        </w:rPr>
      </w:pPr>
      <w:bookmarkStart w:id="23" w:name="_Toc159097034"/>
      <w:r w:rsidRPr="00454ACB">
        <w:rPr>
          <w:rFonts w:ascii="Arial" w:hAnsi="Arial" w:cs="Arial"/>
        </w:rPr>
        <w:lastRenderedPageBreak/>
        <w:t>2.3. Clarification, additions, or questions on the procurement document</w:t>
      </w:r>
      <w:bookmarkEnd w:id="23"/>
      <w:r w:rsidRPr="00454ACB">
        <w:rPr>
          <w:rFonts w:ascii="Arial" w:hAnsi="Arial" w:cs="Arial"/>
        </w:rPr>
        <w:t xml:space="preserve"> </w:t>
      </w:r>
    </w:p>
    <w:p w14:paraId="200C29FF" w14:textId="77777777" w:rsidR="007D6396" w:rsidRPr="00454ACB" w:rsidRDefault="007D6396" w:rsidP="004B5865">
      <w:pPr>
        <w:jc w:val="both"/>
        <w:rPr>
          <w:rFonts w:ascii="Arial" w:hAnsi="Arial" w:cs="Arial"/>
          <w:sz w:val="18"/>
          <w:szCs w:val="18"/>
        </w:rPr>
      </w:pPr>
      <w:r w:rsidRPr="00454ACB">
        <w:rPr>
          <w:rFonts w:ascii="Arial" w:hAnsi="Arial" w:cs="Arial"/>
          <w:sz w:val="18"/>
          <w:szCs w:val="18"/>
          <w:lang w:bidi="en-GB"/>
        </w:rPr>
        <w:t>If the procurement document is considered to be unclear, or if some of the requirements set forth are unreasonable, abnormally costly or restrictive of competition in any respect, it is important that NIRAS is contacted as soon as possible so that misunderstandings can be avoided.</w:t>
      </w:r>
    </w:p>
    <w:p w14:paraId="070C4FF7" w14:textId="79BEC1C1" w:rsidR="00EC6D40" w:rsidRPr="008E7EF2" w:rsidRDefault="00EC6D40" w:rsidP="004B5865">
      <w:pPr>
        <w:jc w:val="both"/>
        <w:rPr>
          <w:rFonts w:ascii="Arial" w:hAnsi="Arial" w:cs="Arial"/>
          <w:b/>
          <w:bCs/>
          <w:sz w:val="18"/>
          <w:szCs w:val="18"/>
          <w:lang w:bidi="en-GB"/>
        </w:rPr>
      </w:pPr>
      <w:r w:rsidRPr="00FD2EDA">
        <w:rPr>
          <w:rFonts w:ascii="Arial" w:hAnsi="Arial" w:cs="Arial"/>
          <w:sz w:val="18"/>
          <w:szCs w:val="18"/>
        </w:rPr>
        <w:t xml:space="preserve">Requests for clarification shall be </w:t>
      </w:r>
      <w:r w:rsidRPr="454A32E9">
        <w:rPr>
          <w:rFonts w:ascii="Arial" w:hAnsi="Arial" w:cs="Arial"/>
          <w:sz w:val="18"/>
          <w:szCs w:val="18"/>
        </w:rPr>
        <w:t xml:space="preserve">submitted </w:t>
      </w:r>
      <w:r w:rsidR="00935351" w:rsidRPr="00FD2EDA">
        <w:rPr>
          <w:rFonts w:ascii="Arial" w:hAnsi="Arial" w:cs="Arial"/>
          <w:sz w:val="18"/>
          <w:szCs w:val="18"/>
        </w:rPr>
        <w:t xml:space="preserve">by e-mail to </w:t>
      </w:r>
      <w:r w:rsidR="00935351" w:rsidRPr="00FD2EDA">
        <w:rPr>
          <w:rFonts w:ascii="Arial" w:hAnsi="Arial" w:cs="Arial"/>
          <w:b/>
          <w:bCs/>
          <w:sz w:val="18"/>
          <w:szCs w:val="18"/>
        </w:rPr>
        <w:t>ucord@niras.se</w:t>
      </w:r>
      <w:r w:rsidR="00935351" w:rsidRPr="00FD2EDA">
        <w:rPr>
          <w:rFonts w:ascii="Arial" w:hAnsi="Arial" w:cs="Arial"/>
          <w:sz w:val="18"/>
          <w:szCs w:val="18"/>
        </w:rPr>
        <w:t xml:space="preserve"> marke</w:t>
      </w:r>
      <w:r w:rsidRPr="00FD2EDA">
        <w:rPr>
          <w:rFonts w:ascii="Arial" w:hAnsi="Arial" w:cs="Arial"/>
          <w:sz w:val="18"/>
          <w:szCs w:val="18"/>
        </w:rPr>
        <w:t xml:space="preserve">d with </w:t>
      </w:r>
      <w:permStart w:id="1938783543" w:edGrp="everyone"/>
      <w:r w:rsidR="00E569F9" w:rsidRPr="00FD2EDA">
        <w:rPr>
          <w:rFonts w:ascii="Arial" w:hAnsi="Arial" w:cs="Arial"/>
          <w:b/>
          <w:bCs/>
          <w:sz w:val="18"/>
          <w:szCs w:val="18"/>
        </w:rPr>
        <w:t>P</w:t>
      </w:r>
      <w:r w:rsidR="00151E40" w:rsidRPr="00FD2EDA">
        <w:rPr>
          <w:rFonts w:ascii="Arial" w:hAnsi="Arial" w:cs="Arial"/>
          <w:b/>
          <w:bCs/>
          <w:sz w:val="18"/>
          <w:szCs w:val="18"/>
        </w:rPr>
        <w:t>0</w:t>
      </w:r>
      <w:r w:rsidR="6F086630" w:rsidRPr="454A32E9">
        <w:rPr>
          <w:rFonts w:ascii="Arial" w:hAnsi="Arial" w:cs="Arial"/>
          <w:b/>
          <w:bCs/>
          <w:sz w:val="18"/>
          <w:szCs w:val="18"/>
        </w:rPr>
        <w:t>64 – Travel agency</w:t>
      </w:r>
      <w:r w:rsidRPr="454A32E9">
        <w:rPr>
          <w:rFonts w:ascii="Arial" w:hAnsi="Arial" w:cs="Arial"/>
          <w:sz w:val="18"/>
          <w:szCs w:val="18"/>
        </w:rPr>
        <w:t xml:space="preserve">. The deadline for submitting questions is: </w:t>
      </w:r>
      <w:r w:rsidR="00AA55AF" w:rsidRPr="454A32E9">
        <w:rPr>
          <w:rFonts w:ascii="Arial" w:hAnsi="Arial" w:cs="Arial"/>
          <w:b/>
          <w:bCs/>
          <w:sz w:val="18"/>
          <w:szCs w:val="18"/>
        </w:rPr>
        <w:t>18:00</w:t>
      </w:r>
      <w:r w:rsidR="00935351" w:rsidRPr="454A32E9">
        <w:rPr>
          <w:rFonts w:ascii="Arial" w:hAnsi="Arial" w:cs="Arial"/>
          <w:b/>
          <w:bCs/>
          <w:sz w:val="18"/>
          <w:szCs w:val="18"/>
        </w:rPr>
        <w:t xml:space="preserve"> GMT</w:t>
      </w:r>
      <w:r w:rsidR="00AA55AF" w:rsidRPr="454A32E9">
        <w:rPr>
          <w:rFonts w:ascii="Arial" w:hAnsi="Arial" w:cs="Arial"/>
          <w:b/>
          <w:bCs/>
          <w:sz w:val="18"/>
          <w:szCs w:val="18"/>
        </w:rPr>
        <w:t xml:space="preserve">, </w:t>
      </w:r>
      <w:r w:rsidR="00335985" w:rsidRPr="454A32E9">
        <w:rPr>
          <w:rFonts w:ascii="Arial" w:hAnsi="Arial" w:cs="Arial"/>
          <w:b/>
          <w:bCs/>
          <w:sz w:val="18"/>
          <w:szCs w:val="18"/>
        </w:rPr>
        <w:t>Ju</w:t>
      </w:r>
      <w:r w:rsidR="7B392B85" w:rsidRPr="454A32E9">
        <w:rPr>
          <w:rFonts w:ascii="Arial" w:hAnsi="Arial" w:cs="Arial"/>
          <w:b/>
          <w:bCs/>
          <w:sz w:val="18"/>
          <w:szCs w:val="18"/>
        </w:rPr>
        <w:t>ly</w:t>
      </w:r>
      <w:r w:rsidR="008E7EF2" w:rsidRPr="454A32E9">
        <w:rPr>
          <w:rFonts w:ascii="Arial" w:hAnsi="Arial" w:cs="Arial"/>
          <w:b/>
          <w:bCs/>
          <w:sz w:val="18"/>
          <w:szCs w:val="18"/>
        </w:rPr>
        <w:t xml:space="preserve"> </w:t>
      </w:r>
      <w:r w:rsidR="50499668" w:rsidRPr="454A32E9">
        <w:rPr>
          <w:rFonts w:ascii="Arial" w:hAnsi="Arial" w:cs="Arial"/>
          <w:b/>
          <w:bCs/>
          <w:sz w:val="18"/>
          <w:szCs w:val="18"/>
        </w:rPr>
        <w:t>24</w:t>
      </w:r>
      <w:r w:rsidR="008E7EF2" w:rsidRPr="454A32E9">
        <w:rPr>
          <w:rFonts w:ascii="Arial" w:hAnsi="Arial" w:cs="Arial"/>
          <w:b/>
          <w:bCs/>
          <w:sz w:val="18"/>
          <w:szCs w:val="18"/>
        </w:rPr>
        <w:t xml:space="preserve">, </w:t>
      </w:r>
      <w:r w:rsidR="00F149A0" w:rsidRPr="454A32E9">
        <w:rPr>
          <w:rFonts w:ascii="Arial" w:hAnsi="Arial" w:cs="Arial"/>
          <w:b/>
          <w:bCs/>
          <w:sz w:val="18"/>
          <w:szCs w:val="18"/>
        </w:rPr>
        <w:t>202</w:t>
      </w:r>
      <w:r w:rsidR="044A17B8" w:rsidRPr="454A32E9">
        <w:rPr>
          <w:rFonts w:ascii="Arial" w:hAnsi="Arial" w:cs="Arial"/>
          <w:b/>
          <w:bCs/>
          <w:sz w:val="18"/>
          <w:szCs w:val="18"/>
        </w:rPr>
        <w:t>6</w:t>
      </w:r>
      <w:r w:rsidRPr="454A32E9">
        <w:rPr>
          <w:rFonts w:ascii="Arial" w:hAnsi="Arial" w:cs="Arial"/>
          <w:b/>
          <w:bCs/>
          <w:sz w:val="18"/>
          <w:szCs w:val="18"/>
          <w:lang w:bidi="en-GB"/>
        </w:rPr>
        <w:t>.</w:t>
      </w:r>
      <w:permStart w:id="522980476" w:edGrp="everyone"/>
      <w:permEnd w:id="1938783543"/>
      <w:permEnd w:id="522980476"/>
    </w:p>
    <w:p w14:paraId="4B58E0F1" w14:textId="20CEE416" w:rsidR="007D6396" w:rsidRPr="00454ACB" w:rsidRDefault="007D6396" w:rsidP="004B5865">
      <w:pPr>
        <w:jc w:val="both"/>
        <w:rPr>
          <w:rFonts w:ascii="Arial" w:hAnsi="Arial" w:cs="Arial"/>
          <w:sz w:val="18"/>
          <w:szCs w:val="18"/>
          <w:lang w:bidi="en-GB"/>
        </w:rPr>
      </w:pPr>
      <w:r w:rsidRPr="00454ACB">
        <w:rPr>
          <w:rFonts w:ascii="Arial" w:hAnsi="Arial" w:cs="Arial"/>
          <w:sz w:val="18"/>
          <w:szCs w:val="18"/>
          <w:lang w:bidi="en-GB"/>
        </w:rPr>
        <w:t xml:space="preserve">Responses to questions will be </w:t>
      </w:r>
      <w:r w:rsidR="00935351" w:rsidRPr="00454ACB">
        <w:rPr>
          <w:rFonts w:ascii="Arial" w:hAnsi="Arial" w:cs="Arial"/>
          <w:sz w:val="18"/>
          <w:szCs w:val="18"/>
          <w:lang w:bidi="en-GB"/>
        </w:rPr>
        <w:t>submitted through e-mail</w:t>
      </w:r>
      <w:r w:rsidR="00C9031D" w:rsidRPr="00454ACB">
        <w:rPr>
          <w:rFonts w:ascii="Arial" w:hAnsi="Arial" w:cs="Arial"/>
          <w:sz w:val="18"/>
          <w:szCs w:val="18"/>
          <w:lang w:bidi="en-GB"/>
        </w:rPr>
        <w:t>.</w:t>
      </w:r>
      <w:r w:rsidRPr="00454ACB">
        <w:rPr>
          <w:rFonts w:ascii="Arial" w:hAnsi="Arial" w:cs="Arial"/>
          <w:sz w:val="18"/>
          <w:szCs w:val="18"/>
          <w:lang w:bidi="en-GB"/>
        </w:rPr>
        <w:t xml:space="preserve"> Published questions and answers, as well as any clarifications and additions submitted during the tender period, constitute part of the procurement document.</w:t>
      </w:r>
    </w:p>
    <w:p w14:paraId="2BBA54B2" w14:textId="77777777" w:rsidR="007D6396" w:rsidRPr="00454ACB" w:rsidRDefault="007D6396" w:rsidP="004B5865">
      <w:pPr>
        <w:jc w:val="both"/>
        <w:rPr>
          <w:rFonts w:ascii="Arial" w:hAnsi="Arial" w:cs="Arial"/>
          <w:sz w:val="18"/>
          <w:szCs w:val="18"/>
        </w:rPr>
      </w:pPr>
      <w:r w:rsidRPr="00454ACB">
        <w:rPr>
          <w:rFonts w:ascii="Arial" w:hAnsi="Arial" w:cs="Arial"/>
          <w:sz w:val="18"/>
          <w:szCs w:val="18"/>
          <w:lang w:bidi="en-GB"/>
        </w:rPr>
        <w:t xml:space="preserve">NIRAS is under no obligation to request additions or clarifications by the tenderers, and the opportunities for correcting shortcomings in submitted tenders are limited and depend on the nature of the deficiency. It is therefore important that the tenderer ensure that all requested information and documents are provided in the tender. </w:t>
      </w:r>
    </w:p>
    <w:p w14:paraId="264FEDA8" w14:textId="77777777" w:rsidR="007D6396" w:rsidRPr="00454ACB" w:rsidRDefault="007D6396" w:rsidP="004B5865">
      <w:pPr>
        <w:pStyle w:val="Heading2"/>
        <w:numPr>
          <w:ilvl w:val="0"/>
          <w:numId w:val="0"/>
        </w:numPr>
        <w:jc w:val="both"/>
        <w:rPr>
          <w:rFonts w:ascii="Arial" w:hAnsi="Arial" w:cs="Arial"/>
        </w:rPr>
      </w:pPr>
      <w:bookmarkStart w:id="24" w:name="_Toc159097035"/>
      <w:r w:rsidRPr="00454ACB">
        <w:rPr>
          <w:rFonts w:ascii="Arial" w:hAnsi="Arial" w:cs="Arial"/>
        </w:rPr>
        <w:t>2.4. Notification of award decision</w:t>
      </w:r>
      <w:bookmarkEnd w:id="24"/>
    </w:p>
    <w:p w14:paraId="635D1A53" w14:textId="77777777" w:rsidR="007D6396" w:rsidRPr="00454ACB" w:rsidRDefault="007D6396" w:rsidP="004B5865">
      <w:pPr>
        <w:keepNext/>
        <w:jc w:val="both"/>
        <w:rPr>
          <w:rFonts w:ascii="Arial" w:hAnsi="Arial" w:cs="Arial"/>
          <w:sz w:val="18"/>
          <w:szCs w:val="18"/>
          <w:lang w:bidi="en-GB"/>
        </w:rPr>
      </w:pPr>
      <w:r w:rsidRPr="00454ACB">
        <w:rPr>
          <w:rFonts w:ascii="Arial" w:hAnsi="Arial" w:cs="Arial"/>
          <w:sz w:val="18"/>
          <w:szCs w:val="18"/>
          <w:lang w:bidi="en-GB"/>
        </w:rPr>
        <w:t>Notification of award decisions will be sent out to the tenderers contact person on the address stated in the tender.</w:t>
      </w:r>
    </w:p>
    <w:p w14:paraId="05C7C942" w14:textId="3AD2EE14" w:rsidR="007D6396" w:rsidRPr="00454ACB" w:rsidRDefault="00A302CF" w:rsidP="004B5865">
      <w:pPr>
        <w:keepNext/>
        <w:jc w:val="both"/>
        <w:rPr>
          <w:rFonts w:ascii="Arial" w:hAnsi="Arial" w:cs="Arial"/>
          <w:sz w:val="18"/>
          <w:szCs w:val="18"/>
        </w:rPr>
      </w:pPr>
      <w:r w:rsidRPr="00454ACB">
        <w:rPr>
          <w:rFonts w:ascii="Arial" w:hAnsi="Arial" w:cs="Arial"/>
          <w:sz w:val="18"/>
          <w:szCs w:val="18"/>
        </w:rPr>
        <w:t>Unsuccessful</w:t>
      </w:r>
      <w:r w:rsidR="007D6396" w:rsidRPr="00454ACB">
        <w:rPr>
          <w:rFonts w:ascii="Arial" w:hAnsi="Arial" w:cs="Arial"/>
          <w:sz w:val="18"/>
          <w:szCs w:val="18"/>
        </w:rPr>
        <w:t xml:space="preserve"> tenderers can submit a complaint to NIRAS through </w:t>
      </w:r>
      <w:r w:rsidR="00935351" w:rsidRPr="00454ACB">
        <w:rPr>
          <w:rFonts w:ascii="Arial" w:hAnsi="Arial" w:cs="Arial"/>
          <w:b/>
          <w:bCs/>
          <w:sz w:val="18"/>
          <w:szCs w:val="18"/>
        </w:rPr>
        <w:t>ucord@niras.se</w:t>
      </w:r>
      <w:r w:rsidR="00935351" w:rsidRPr="00454ACB">
        <w:rPr>
          <w:rFonts w:ascii="Arial" w:hAnsi="Arial" w:cs="Arial"/>
          <w:sz w:val="18"/>
          <w:szCs w:val="18"/>
        </w:rPr>
        <w:t xml:space="preserve"> </w:t>
      </w:r>
      <w:r w:rsidR="007D6396" w:rsidRPr="00454ACB">
        <w:rPr>
          <w:rFonts w:ascii="Arial" w:hAnsi="Arial" w:cs="Arial"/>
          <w:sz w:val="18"/>
          <w:szCs w:val="18"/>
        </w:rPr>
        <w:t>within 5 (five) working days upon the receipt of notification of award decision.</w:t>
      </w:r>
    </w:p>
    <w:p w14:paraId="5C809A0E" w14:textId="77777777" w:rsidR="007D6396" w:rsidRPr="00454ACB" w:rsidRDefault="007D6396" w:rsidP="004B5865">
      <w:pPr>
        <w:pStyle w:val="Heading2"/>
        <w:numPr>
          <w:ilvl w:val="0"/>
          <w:numId w:val="0"/>
        </w:numPr>
        <w:jc w:val="both"/>
        <w:rPr>
          <w:rFonts w:ascii="Arial" w:hAnsi="Arial" w:cs="Arial"/>
        </w:rPr>
      </w:pPr>
      <w:bookmarkStart w:id="25" w:name="_Toc159097036"/>
      <w:r w:rsidRPr="00454ACB">
        <w:rPr>
          <w:rFonts w:ascii="Arial" w:hAnsi="Arial" w:cs="Arial"/>
        </w:rPr>
        <w:t>2.5. Contract signing</w:t>
      </w:r>
      <w:bookmarkEnd w:id="25"/>
    </w:p>
    <w:p w14:paraId="4CA2E3F3" w14:textId="77777777" w:rsidR="007D6396" w:rsidRPr="00454ACB" w:rsidRDefault="007D6396" w:rsidP="004B5865">
      <w:pPr>
        <w:keepNext/>
        <w:jc w:val="both"/>
        <w:rPr>
          <w:rFonts w:ascii="Arial" w:hAnsi="Arial" w:cs="Arial"/>
          <w:sz w:val="18"/>
          <w:szCs w:val="18"/>
        </w:rPr>
      </w:pPr>
      <w:r w:rsidRPr="00454ACB">
        <w:rPr>
          <w:rFonts w:ascii="Arial" w:hAnsi="Arial" w:cs="Arial"/>
          <w:sz w:val="18"/>
          <w:szCs w:val="18"/>
        </w:rPr>
        <w:t xml:space="preserve">NIRAS will sign the contract with </w:t>
      </w:r>
      <w:r w:rsidR="00A302CF" w:rsidRPr="00454ACB">
        <w:rPr>
          <w:rFonts w:ascii="Arial" w:hAnsi="Arial" w:cs="Arial"/>
          <w:sz w:val="18"/>
          <w:szCs w:val="18"/>
        </w:rPr>
        <w:t>successful</w:t>
      </w:r>
      <w:r w:rsidRPr="00454ACB">
        <w:rPr>
          <w:rFonts w:ascii="Arial" w:hAnsi="Arial" w:cs="Arial"/>
          <w:sz w:val="18"/>
          <w:szCs w:val="18"/>
        </w:rPr>
        <w:t xml:space="preserve"> tenderer not earlier than 5 (five) working days after the notification of award decision.</w:t>
      </w:r>
    </w:p>
    <w:p w14:paraId="200FCB74" w14:textId="77777777" w:rsidR="007D6396" w:rsidRPr="00454ACB" w:rsidRDefault="007D6396" w:rsidP="004B5865">
      <w:pPr>
        <w:keepNext/>
        <w:jc w:val="both"/>
        <w:rPr>
          <w:rFonts w:ascii="Arial" w:hAnsi="Arial" w:cs="Arial"/>
          <w:sz w:val="18"/>
          <w:szCs w:val="18"/>
        </w:rPr>
      </w:pPr>
      <w:r w:rsidRPr="00454ACB">
        <w:rPr>
          <w:rFonts w:ascii="Arial" w:hAnsi="Arial" w:cs="Arial"/>
          <w:sz w:val="18"/>
          <w:szCs w:val="18"/>
        </w:rPr>
        <w:t>The successful tenderer should return the signed contract to NIRAS within 5 (five) days of receipt of the contract by tenderer.</w:t>
      </w:r>
    </w:p>
    <w:p w14:paraId="2E3BDB3C" w14:textId="77777777" w:rsidR="00BC6E05" w:rsidRPr="00454ACB" w:rsidRDefault="00BC6E05" w:rsidP="004B5865">
      <w:pPr>
        <w:keepNext/>
        <w:jc w:val="both"/>
        <w:rPr>
          <w:rFonts w:ascii="Arial" w:hAnsi="Arial" w:cs="Arial"/>
          <w:sz w:val="18"/>
          <w:szCs w:val="18"/>
        </w:rPr>
      </w:pPr>
      <w:r w:rsidRPr="00454ACB">
        <w:rPr>
          <w:rFonts w:ascii="Arial" w:hAnsi="Arial" w:cs="Arial"/>
          <w:sz w:val="18"/>
          <w:szCs w:val="18"/>
        </w:rPr>
        <w:t xml:space="preserve">The original hardcopy of the tender together with the proof from the successful tenderer that the reference assignments have been implemented to the full satisfaction of the client </w:t>
      </w:r>
      <w:permStart w:id="1196707062" w:edGrp="everyone"/>
      <w:permEnd w:id="1196707062"/>
      <w:r w:rsidRPr="00454ACB">
        <w:rPr>
          <w:rFonts w:ascii="Arial" w:hAnsi="Arial" w:cs="Arial"/>
          <w:sz w:val="18"/>
          <w:szCs w:val="18"/>
        </w:rPr>
        <w:t>(as per pt. 3.7) should be delivered to NIRAS together with the signed contract.</w:t>
      </w:r>
    </w:p>
    <w:p w14:paraId="1778D2F3" w14:textId="77777777" w:rsidR="00222E7F" w:rsidRPr="00454ACB" w:rsidRDefault="007D6396" w:rsidP="004B5865">
      <w:pPr>
        <w:pStyle w:val="Heading2"/>
        <w:numPr>
          <w:ilvl w:val="0"/>
          <w:numId w:val="0"/>
        </w:numPr>
        <w:jc w:val="both"/>
        <w:rPr>
          <w:rFonts w:ascii="Arial" w:hAnsi="Arial" w:cs="Arial"/>
        </w:rPr>
      </w:pPr>
      <w:bookmarkStart w:id="26" w:name="_Toc159097037"/>
      <w:r w:rsidRPr="00454ACB">
        <w:rPr>
          <w:rFonts w:ascii="Arial" w:hAnsi="Arial" w:cs="Arial"/>
        </w:rPr>
        <w:t>2.</w:t>
      </w:r>
      <w:r w:rsidR="00020934" w:rsidRPr="00454ACB">
        <w:rPr>
          <w:rFonts w:ascii="Arial" w:hAnsi="Arial" w:cs="Arial"/>
        </w:rPr>
        <w:t>6</w:t>
      </w:r>
      <w:r w:rsidRPr="00454ACB">
        <w:rPr>
          <w:rFonts w:ascii="Arial" w:hAnsi="Arial" w:cs="Arial"/>
        </w:rPr>
        <w:t>. Confidentiality</w:t>
      </w:r>
      <w:bookmarkEnd w:id="26"/>
    </w:p>
    <w:p w14:paraId="2BDEAD04" w14:textId="2FBA72FC" w:rsidR="00262000" w:rsidRPr="00454ACB" w:rsidRDefault="00262000" w:rsidP="004B5865">
      <w:pPr>
        <w:keepNext/>
        <w:jc w:val="both"/>
        <w:rPr>
          <w:rFonts w:ascii="Arial" w:hAnsi="Arial" w:cs="Arial"/>
          <w:sz w:val="18"/>
          <w:szCs w:val="18"/>
        </w:rPr>
      </w:pPr>
      <w:r w:rsidRPr="00454ACB">
        <w:rPr>
          <w:rFonts w:ascii="Arial" w:hAnsi="Arial" w:cs="Arial"/>
          <w:sz w:val="18"/>
          <w:szCs w:val="18"/>
        </w:rPr>
        <w:t xml:space="preserve">The tenderer is not allowed to use any information or documentation arising from the </w:t>
      </w:r>
      <w:r w:rsidR="007D5F7C" w:rsidRPr="00454ACB">
        <w:rPr>
          <w:rFonts w:ascii="Arial" w:hAnsi="Arial" w:cs="Arial"/>
          <w:sz w:val="18"/>
          <w:szCs w:val="18"/>
        </w:rPr>
        <w:t xml:space="preserve">UCORD </w:t>
      </w:r>
      <w:r w:rsidRPr="00454ACB">
        <w:rPr>
          <w:rFonts w:ascii="Arial" w:hAnsi="Arial" w:cs="Arial"/>
          <w:sz w:val="18"/>
          <w:szCs w:val="18"/>
        </w:rPr>
        <w:t>project</w:t>
      </w:r>
      <w:r w:rsidR="007D5F7C" w:rsidRPr="00454ACB">
        <w:rPr>
          <w:rFonts w:ascii="Arial" w:hAnsi="Arial" w:cs="Arial"/>
          <w:sz w:val="18"/>
          <w:szCs w:val="18"/>
        </w:rPr>
        <w:t xml:space="preserve"> without a prior approval from NIRAS</w:t>
      </w:r>
      <w:r w:rsidRPr="00454ACB">
        <w:rPr>
          <w:rFonts w:ascii="Arial" w:hAnsi="Arial" w:cs="Arial"/>
          <w:sz w:val="18"/>
          <w:szCs w:val="18"/>
        </w:rPr>
        <w:t xml:space="preserve">. The </w:t>
      </w:r>
      <w:r w:rsidR="007D5F7C" w:rsidRPr="00454ACB">
        <w:rPr>
          <w:rFonts w:ascii="Arial" w:hAnsi="Arial" w:cs="Arial"/>
          <w:sz w:val="18"/>
          <w:szCs w:val="18"/>
        </w:rPr>
        <w:t>t</w:t>
      </w:r>
      <w:r w:rsidRPr="00454ACB">
        <w:rPr>
          <w:rFonts w:ascii="Arial" w:hAnsi="Arial" w:cs="Arial"/>
          <w:sz w:val="18"/>
          <w:szCs w:val="18"/>
        </w:rPr>
        <w:t>enderer is under obligation to observe confidentiality with respect to all matters coming to his/her knowledge during the performance of the duties, unless such matters are of a nature requiring communication to third parties. The tenderer shall ensure that all items, information etc. relating to</w:t>
      </w:r>
      <w:r w:rsidR="007D5F7C" w:rsidRPr="00454ACB">
        <w:rPr>
          <w:rFonts w:ascii="Arial" w:hAnsi="Arial" w:cs="Arial"/>
          <w:sz w:val="18"/>
          <w:szCs w:val="18"/>
        </w:rPr>
        <w:t xml:space="preserve"> NIRAS and UCOR project</w:t>
      </w:r>
      <w:r w:rsidRPr="00454ACB">
        <w:rPr>
          <w:rFonts w:ascii="Arial" w:hAnsi="Arial" w:cs="Arial"/>
          <w:sz w:val="18"/>
          <w:szCs w:val="18"/>
        </w:rPr>
        <w:t xml:space="preserve">, and which are at the disposal of the </w:t>
      </w:r>
      <w:r w:rsidR="007D5F7C" w:rsidRPr="00454ACB">
        <w:rPr>
          <w:rFonts w:ascii="Arial" w:hAnsi="Arial" w:cs="Arial"/>
          <w:sz w:val="18"/>
          <w:szCs w:val="18"/>
        </w:rPr>
        <w:t>t</w:t>
      </w:r>
      <w:r w:rsidRPr="00454ACB">
        <w:rPr>
          <w:rFonts w:ascii="Arial" w:hAnsi="Arial" w:cs="Arial"/>
          <w:sz w:val="18"/>
          <w:szCs w:val="18"/>
        </w:rPr>
        <w:t xml:space="preserve">enderer, e.g. price lists, customer lists, calculations, market analyses etc., are stored meticulously and are not brought to the notice of unauthorised persons. </w:t>
      </w:r>
    </w:p>
    <w:p w14:paraId="79C90B25" w14:textId="71549AEE" w:rsidR="007D5F7C" w:rsidRPr="00454ACB" w:rsidRDefault="00262000" w:rsidP="004B5865">
      <w:pPr>
        <w:keepNext/>
        <w:jc w:val="both"/>
        <w:rPr>
          <w:rFonts w:ascii="Arial" w:hAnsi="Arial" w:cs="Arial"/>
          <w:sz w:val="18"/>
          <w:szCs w:val="18"/>
        </w:rPr>
      </w:pPr>
      <w:r w:rsidRPr="00454ACB">
        <w:rPr>
          <w:rFonts w:ascii="Arial" w:hAnsi="Arial" w:cs="Arial"/>
          <w:sz w:val="18"/>
          <w:szCs w:val="18"/>
        </w:rPr>
        <w:t xml:space="preserve">The obligation set out in this article shall remain in force after termination of the </w:t>
      </w:r>
      <w:r w:rsidR="007D5F7C" w:rsidRPr="00454ACB">
        <w:rPr>
          <w:rFonts w:ascii="Arial" w:hAnsi="Arial" w:cs="Arial"/>
          <w:sz w:val="18"/>
          <w:szCs w:val="18"/>
        </w:rPr>
        <w:t>c</w:t>
      </w:r>
      <w:r w:rsidRPr="00454ACB">
        <w:rPr>
          <w:rFonts w:ascii="Arial" w:hAnsi="Arial" w:cs="Arial"/>
          <w:sz w:val="18"/>
          <w:szCs w:val="18"/>
        </w:rPr>
        <w:t>ontract.</w:t>
      </w:r>
    </w:p>
    <w:p w14:paraId="0CCF3163" w14:textId="67170934" w:rsidR="007D6396" w:rsidRPr="00454ACB" w:rsidRDefault="007D6396" w:rsidP="00041CEB">
      <w:pPr>
        <w:pStyle w:val="Heading2"/>
        <w:numPr>
          <w:ilvl w:val="0"/>
          <w:numId w:val="0"/>
        </w:numPr>
        <w:jc w:val="both"/>
        <w:rPr>
          <w:rFonts w:ascii="Arial" w:hAnsi="Arial" w:cs="Arial"/>
        </w:rPr>
      </w:pPr>
      <w:bookmarkStart w:id="27" w:name="_Toc159097038"/>
      <w:r w:rsidRPr="00454ACB">
        <w:rPr>
          <w:rFonts w:ascii="Arial" w:hAnsi="Arial" w:cs="Arial"/>
        </w:rPr>
        <w:t>2.</w:t>
      </w:r>
      <w:r w:rsidR="00020934" w:rsidRPr="00454ACB">
        <w:rPr>
          <w:rFonts w:ascii="Arial" w:hAnsi="Arial" w:cs="Arial"/>
        </w:rPr>
        <w:t>7</w:t>
      </w:r>
      <w:r w:rsidRPr="00454ACB">
        <w:rPr>
          <w:rFonts w:ascii="Arial" w:hAnsi="Arial" w:cs="Arial"/>
        </w:rPr>
        <w:t>. Examination and evaluation</w:t>
      </w:r>
      <w:bookmarkEnd w:id="27"/>
    </w:p>
    <w:p w14:paraId="03A64FDA" w14:textId="77777777" w:rsidR="007D6396" w:rsidRPr="00454ACB" w:rsidRDefault="007D6396" w:rsidP="00041CEB">
      <w:pPr>
        <w:jc w:val="both"/>
        <w:rPr>
          <w:rFonts w:ascii="Arial" w:hAnsi="Arial" w:cs="Arial"/>
          <w:sz w:val="18"/>
          <w:szCs w:val="18"/>
        </w:rPr>
      </w:pPr>
      <w:r w:rsidRPr="00454ACB">
        <w:rPr>
          <w:rFonts w:ascii="Arial" w:hAnsi="Arial" w:cs="Arial"/>
          <w:sz w:val="18"/>
          <w:szCs w:val="18"/>
          <w:lang w:bidi="en-GB"/>
        </w:rPr>
        <w:t>The contract will be awarded to the most economically advantageous tender, as determined according to the following basis:</w:t>
      </w:r>
    </w:p>
    <w:p w14:paraId="2CA1454C" w14:textId="7C725EB9" w:rsidR="007A0538" w:rsidRPr="00454ACB" w:rsidRDefault="000D7190" w:rsidP="00041CEB">
      <w:pPr>
        <w:jc w:val="both"/>
        <w:rPr>
          <w:rFonts w:ascii="Arial" w:hAnsi="Arial" w:cs="Arial"/>
          <w:sz w:val="18"/>
          <w:szCs w:val="18"/>
        </w:rPr>
      </w:pPr>
      <w:permStart w:id="26110712" w:edGrp="everyone"/>
      <w:r w:rsidRPr="00454ACB">
        <w:rPr>
          <w:rFonts w:ascii="Arial" w:hAnsi="Arial" w:cs="Arial"/>
          <w:sz w:val="18"/>
          <w:szCs w:val="18"/>
        </w:rPr>
        <w:t xml:space="preserve">Combined scoring method which will be based on a combination of the technical and financial score </w:t>
      </w:r>
      <w:r w:rsidR="007A0538" w:rsidRPr="00454ACB">
        <w:rPr>
          <w:rFonts w:ascii="Arial" w:hAnsi="Arial" w:cs="Arial"/>
          <w:sz w:val="18"/>
          <w:szCs w:val="18"/>
        </w:rPr>
        <w:t>price</w:t>
      </w:r>
      <w:r w:rsidRPr="00454ACB">
        <w:rPr>
          <w:rFonts w:ascii="Arial" w:hAnsi="Arial" w:cs="Arial"/>
          <w:sz w:val="18"/>
          <w:szCs w:val="18"/>
        </w:rPr>
        <w:t>.</w:t>
      </w:r>
    </w:p>
    <w:permEnd w:id="26110712"/>
    <w:p w14:paraId="7F5EB283" w14:textId="09922996" w:rsidR="007D6396" w:rsidRPr="00454ACB" w:rsidRDefault="007D6396" w:rsidP="00041CEB">
      <w:pPr>
        <w:jc w:val="both"/>
        <w:rPr>
          <w:rFonts w:ascii="Arial" w:hAnsi="Arial" w:cs="Arial"/>
          <w:sz w:val="18"/>
          <w:szCs w:val="18"/>
          <w:lang w:bidi="en-GB"/>
        </w:rPr>
      </w:pPr>
      <w:r w:rsidRPr="00454ACB">
        <w:rPr>
          <w:rFonts w:ascii="Arial" w:hAnsi="Arial" w:cs="Arial"/>
          <w:sz w:val="18"/>
          <w:szCs w:val="18"/>
          <w:lang w:bidi="en-GB"/>
        </w:rPr>
        <w:t xml:space="preserve">The examination and evaluation of submitted tenders will be carried out in steps (described below), on the basis of the information provided in the tender, together with the supplementary documents. </w:t>
      </w:r>
    </w:p>
    <w:p w14:paraId="1CCCCB04" w14:textId="05B48069" w:rsidR="00BC6E05" w:rsidRPr="00454ACB" w:rsidRDefault="00BC6E05" w:rsidP="00041CEB">
      <w:pPr>
        <w:jc w:val="both"/>
        <w:rPr>
          <w:rFonts w:ascii="Arial" w:hAnsi="Arial" w:cs="Arial"/>
          <w:sz w:val="18"/>
          <w:szCs w:val="18"/>
          <w:lang w:bidi="en-GB"/>
        </w:rPr>
      </w:pPr>
      <w:r w:rsidRPr="00454ACB">
        <w:rPr>
          <w:rFonts w:ascii="Arial" w:hAnsi="Arial" w:cs="Arial"/>
          <w:sz w:val="18"/>
          <w:szCs w:val="18"/>
          <w:lang w:bidi="en-GB"/>
        </w:rPr>
        <w:t xml:space="preserve">NIRAS reserves the right to request original hardcopies of all the documents specified in Appendix </w:t>
      </w:r>
      <w:r w:rsidR="00222E7F" w:rsidRPr="00454ACB">
        <w:rPr>
          <w:rFonts w:ascii="Arial" w:hAnsi="Arial" w:cs="Arial"/>
          <w:sz w:val="18"/>
          <w:szCs w:val="18"/>
          <w:lang w:bidi="en-GB"/>
        </w:rPr>
        <w:t>II</w:t>
      </w:r>
      <w:r w:rsidRPr="00454ACB">
        <w:rPr>
          <w:rFonts w:ascii="Arial" w:hAnsi="Arial" w:cs="Arial"/>
          <w:sz w:val="18"/>
          <w:szCs w:val="18"/>
          <w:lang w:bidi="en-GB"/>
        </w:rPr>
        <w:t xml:space="preserve"> during the examination and evaluation of submitted tenders. </w:t>
      </w:r>
    </w:p>
    <w:p w14:paraId="63A7B9EB" w14:textId="77777777" w:rsidR="007D6396" w:rsidRPr="00454ACB" w:rsidRDefault="007D6396" w:rsidP="00041CEB">
      <w:pPr>
        <w:jc w:val="both"/>
        <w:rPr>
          <w:rFonts w:ascii="Arial" w:hAnsi="Arial" w:cs="Arial"/>
          <w:b/>
          <w:bCs/>
          <w:sz w:val="18"/>
          <w:szCs w:val="18"/>
          <w:lang w:bidi="en-GB"/>
        </w:rPr>
      </w:pPr>
      <w:r w:rsidRPr="00454ACB">
        <w:rPr>
          <w:rFonts w:ascii="Arial" w:hAnsi="Arial" w:cs="Arial"/>
          <w:b/>
          <w:bCs/>
          <w:sz w:val="18"/>
          <w:szCs w:val="18"/>
          <w:lang w:bidi="en-GB"/>
        </w:rPr>
        <w:lastRenderedPageBreak/>
        <w:t xml:space="preserve">Step 1 – Examination of tenders </w:t>
      </w:r>
    </w:p>
    <w:p w14:paraId="34946801" w14:textId="77777777" w:rsidR="007D6396" w:rsidRPr="00454ACB" w:rsidRDefault="007D6396" w:rsidP="00041CEB">
      <w:pPr>
        <w:jc w:val="both"/>
        <w:rPr>
          <w:rFonts w:ascii="Arial" w:hAnsi="Arial" w:cs="Arial"/>
          <w:sz w:val="18"/>
          <w:szCs w:val="18"/>
          <w:lang w:bidi="en-GB"/>
        </w:rPr>
      </w:pPr>
      <w:r w:rsidRPr="00454ACB">
        <w:rPr>
          <w:rFonts w:ascii="Arial" w:hAnsi="Arial" w:cs="Arial"/>
          <w:sz w:val="18"/>
          <w:szCs w:val="18"/>
          <w:lang w:bidi="en-GB"/>
        </w:rPr>
        <w:t xml:space="preserve">In the first step, NIRAS will examine whether the submitted tender is complete and whether the requirements outlined in Section 2 “Administrative terms and conditions” are met. The tenders that meet these requirements advance to Step 2; all other tenders will be rejected. </w:t>
      </w:r>
    </w:p>
    <w:p w14:paraId="3C66BCF7" w14:textId="77777777" w:rsidR="007D6396" w:rsidRPr="00454ACB" w:rsidRDefault="007D6396" w:rsidP="005E69D5">
      <w:pPr>
        <w:jc w:val="both"/>
        <w:rPr>
          <w:rFonts w:ascii="Arial" w:hAnsi="Arial" w:cs="Arial"/>
          <w:b/>
          <w:bCs/>
          <w:sz w:val="18"/>
          <w:szCs w:val="18"/>
          <w:lang w:bidi="en-GB"/>
        </w:rPr>
      </w:pPr>
      <w:r w:rsidRPr="00454ACB">
        <w:rPr>
          <w:rFonts w:ascii="Arial" w:hAnsi="Arial" w:cs="Arial"/>
          <w:b/>
          <w:bCs/>
          <w:sz w:val="18"/>
          <w:szCs w:val="18"/>
          <w:lang w:bidi="en-GB"/>
        </w:rPr>
        <w:t>Step 2 – Qualification of tenderers</w:t>
      </w:r>
    </w:p>
    <w:p w14:paraId="4C6C17F6" w14:textId="77777777" w:rsidR="007D6396" w:rsidRPr="00454ACB" w:rsidRDefault="007D6396" w:rsidP="005E69D5">
      <w:pPr>
        <w:jc w:val="both"/>
        <w:rPr>
          <w:rFonts w:ascii="Arial" w:hAnsi="Arial" w:cs="Arial"/>
          <w:sz w:val="18"/>
          <w:szCs w:val="18"/>
          <w:lang w:bidi="en-GB"/>
        </w:rPr>
      </w:pPr>
      <w:r w:rsidRPr="00454ACB">
        <w:rPr>
          <w:rFonts w:ascii="Arial" w:hAnsi="Arial" w:cs="Arial"/>
          <w:sz w:val="18"/>
          <w:szCs w:val="18"/>
          <w:lang w:bidi="en-GB"/>
        </w:rPr>
        <w:t xml:space="preserve">In Step 2, NIRAS will examine whether the requirements set forth in Section 3 “Requirements for tenderers” are fulfilled. The tenders that meet these requirements advance to Step 3; all other tenders will be rejected. </w:t>
      </w:r>
    </w:p>
    <w:p w14:paraId="69E0161A" w14:textId="77777777" w:rsidR="007D6396" w:rsidRPr="00454ACB" w:rsidRDefault="007D6396" w:rsidP="005E69D5">
      <w:pPr>
        <w:jc w:val="both"/>
        <w:rPr>
          <w:rFonts w:ascii="Arial" w:hAnsi="Arial" w:cs="Arial"/>
          <w:b/>
          <w:bCs/>
          <w:sz w:val="18"/>
          <w:szCs w:val="18"/>
          <w:lang w:bidi="en-GB"/>
        </w:rPr>
      </w:pPr>
      <w:r w:rsidRPr="00454ACB">
        <w:rPr>
          <w:rFonts w:ascii="Arial" w:hAnsi="Arial" w:cs="Arial"/>
          <w:b/>
          <w:bCs/>
          <w:sz w:val="18"/>
          <w:szCs w:val="18"/>
          <w:lang w:bidi="en-GB"/>
        </w:rPr>
        <w:t>Step 3 – Examination of the object of the procurement</w:t>
      </w:r>
    </w:p>
    <w:p w14:paraId="54BCC633" w14:textId="0F58603D" w:rsidR="007D6396" w:rsidRPr="00454ACB" w:rsidRDefault="007D6396" w:rsidP="005E69D5">
      <w:pPr>
        <w:jc w:val="both"/>
        <w:rPr>
          <w:rFonts w:ascii="Arial" w:hAnsi="Arial" w:cs="Arial"/>
          <w:sz w:val="18"/>
          <w:szCs w:val="18"/>
          <w:lang w:bidi="en-GB"/>
        </w:rPr>
      </w:pPr>
      <w:r w:rsidRPr="00454ACB">
        <w:rPr>
          <w:rFonts w:ascii="Arial" w:hAnsi="Arial" w:cs="Arial"/>
          <w:sz w:val="18"/>
          <w:szCs w:val="18"/>
          <w:lang w:bidi="en-GB"/>
        </w:rPr>
        <w:t xml:space="preserve">In Step 3, NIRAS will examine whether the requirements set forth in Section 4 “Requirements for </w:t>
      </w:r>
      <w:permStart w:id="1269587672" w:edGrp="everyone"/>
      <w:r w:rsidR="00FD754C" w:rsidRPr="00454ACB">
        <w:rPr>
          <w:rFonts w:ascii="Arial" w:hAnsi="Arial" w:cs="Arial"/>
          <w:sz w:val="18"/>
          <w:szCs w:val="18"/>
        </w:rPr>
        <w:t>Services</w:t>
      </w:r>
      <w:permEnd w:id="1269587672"/>
      <w:r w:rsidR="00C9031D" w:rsidRPr="00454ACB">
        <w:rPr>
          <w:rFonts w:ascii="Arial" w:hAnsi="Arial" w:cs="Arial"/>
          <w:sz w:val="18"/>
          <w:szCs w:val="18"/>
          <w:lang w:bidi="en-GB"/>
        </w:rPr>
        <w:t>”</w:t>
      </w:r>
      <w:r w:rsidRPr="00454ACB">
        <w:rPr>
          <w:rFonts w:ascii="Arial" w:hAnsi="Arial" w:cs="Arial"/>
          <w:sz w:val="18"/>
          <w:szCs w:val="18"/>
          <w:lang w:bidi="en-GB"/>
        </w:rPr>
        <w:t xml:space="preserve"> are fulfilled. The tenders that meet these requirements advance to Step 4; all other tenders will be rejected.</w:t>
      </w:r>
    </w:p>
    <w:p w14:paraId="690C7BCD" w14:textId="77777777" w:rsidR="007D6396" w:rsidRPr="00454ACB" w:rsidRDefault="007D6396" w:rsidP="005E69D5">
      <w:pPr>
        <w:jc w:val="both"/>
        <w:rPr>
          <w:rFonts w:ascii="Arial" w:hAnsi="Arial" w:cs="Arial"/>
          <w:b/>
          <w:bCs/>
          <w:sz w:val="18"/>
          <w:szCs w:val="18"/>
          <w:lang w:bidi="en-GB"/>
        </w:rPr>
      </w:pPr>
      <w:r w:rsidRPr="00454ACB">
        <w:rPr>
          <w:rFonts w:ascii="Arial" w:hAnsi="Arial" w:cs="Arial"/>
          <w:b/>
          <w:bCs/>
          <w:sz w:val="18"/>
          <w:szCs w:val="18"/>
          <w:lang w:bidi="en-GB"/>
        </w:rPr>
        <w:t xml:space="preserve">Step 4 – Evaluation </w:t>
      </w:r>
    </w:p>
    <w:p w14:paraId="1EF6492E" w14:textId="4FB2B21A" w:rsidR="007D6396" w:rsidRPr="00454ACB" w:rsidRDefault="007D6396" w:rsidP="005E69D5">
      <w:pPr>
        <w:jc w:val="both"/>
        <w:rPr>
          <w:rFonts w:ascii="Arial" w:hAnsi="Arial" w:cs="Arial"/>
          <w:sz w:val="18"/>
          <w:szCs w:val="18"/>
          <w:lang w:bidi="en-GB"/>
        </w:rPr>
      </w:pPr>
      <w:r w:rsidRPr="00454ACB">
        <w:rPr>
          <w:rFonts w:ascii="Arial" w:hAnsi="Arial" w:cs="Arial"/>
          <w:sz w:val="18"/>
          <w:szCs w:val="18"/>
          <w:lang w:bidi="en-GB"/>
        </w:rPr>
        <w:t>In Step 4, the tenders are evaluated in accordance with the evaluation methodology, as set forth in Section 6 “</w:t>
      </w:r>
      <w:r w:rsidR="00D7343F" w:rsidRPr="00454ACB">
        <w:rPr>
          <w:rFonts w:ascii="Arial" w:hAnsi="Arial" w:cs="Arial"/>
          <w:sz w:val="18"/>
          <w:szCs w:val="18"/>
          <w:lang w:bidi="en-GB"/>
        </w:rPr>
        <w:t>Opening and e</w:t>
      </w:r>
      <w:r w:rsidRPr="00454ACB">
        <w:rPr>
          <w:rFonts w:ascii="Arial" w:hAnsi="Arial" w:cs="Arial"/>
          <w:sz w:val="18"/>
          <w:szCs w:val="18"/>
          <w:lang w:bidi="en-GB"/>
        </w:rPr>
        <w:t xml:space="preserve">valuation </w:t>
      </w:r>
      <w:r w:rsidR="009E6F7F" w:rsidRPr="00454ACB">
        <w:rPr>
          <w:rFonts w:ascii="Arial" w:hAnsi="Arial" w:cs="Arial"/>
          <w:sz w:val="18"/>
          <w:szCs w:val="18"/>
          <w:lang w:bidi="en-GB"/>
        </w:rPr>
        <w:t>of tenders</w:t>
      </w:r>
      <w:r w:rsidRPr="00454ACB">
        <w:rPr>
          <w:rFonts w:ascii="Arial" w:hAnsi="Arial" w:cs="Arial"/>
          <w:sz w:val="18"/>
          <w:szCs w:val="18"/>
          <w:lang w:bidi="en-GB"/>
        </w:rPr>
        <w:t xml:space="preserve">.” </w:t>
      </w:r>
    </w:p>
    <w:p w14:paraId="3A3952F6" w14:textId="77777777" w:rsidR="00BC6E05" w:rsidRPr="00454ACB" w:rsidRDefault="00BC6E05" w:rsidP="005E69D5">
      <w:pPr>
        <w:jc w:val="both"/>
        <w:rPr>
          <w:rFonts w:ascii="Arial" w:hAnsi="Arial" w:cs="Arial"/>
          <w:b/>
          <w:bCs/>
          <w:sz w:val="18"/>
          <w:szCs w:val="18"/>
          <w:lang w:bidi="en-GB"/>
        </w:rPr>
      </w:pPr>
      <w:r w:rsidRPr="00454ACB">
        <w:rPr>
          <w:rFonts w:ascii="Arial" w:hAnsi="Arial" w:cs="Arial"/>
          <w:b/>
          <w:bCs/>
          <w:sz w:val="18"/>
          <w:szCs w:val="18"/>
          <w:lang w:bidi="en-GB"/>
        </w:rPr>
        <w:t>Reverse evaluation</w:t>
      </w:r>
    </w:p>
    <w:p w14:paraId="15676278" w14:textId="44307824" w:rsidR="00BC6E05" w:rsidRPr="00454ACB" w:rsidRDefault="00BC6E05" w:rsidP="005E69D5">
      <w:pPr>
        <w:jc w:val="both"/>
        <w:rPr>
          <w:rFonts w:ascii="Arial" w:hAnsi="Arial" w:cs="Arial"/>
          <w:sz w:val="18"/>
          <w:szCs w:val="18"/>
          <w:lang w:bidi="en-GB"/>
        </w:rPr>
      </w:pPr>
      <w:r w:rsidRPr="00454ACB">
        <w:rPr>
          <w:rFonts w:ascii="Arial" w:hAnsi="Arial" w:cs="Arial"/>
          <w:sz w:val="18"/>
          <w:szCs w:val="18"/>
          <w:lang w:bidi="en-GB"/>
        </w:rPr>
        <w:t>NIRAS may, at its disclosure, conduct a simplified reverse evaluation whereby the tenders are evaluated first. Only the winning tender will in such case proceed to evaluation of the tenderer’s qualifications and eligibility.</w:t>
      </w:r>
    </w:p>
    <w:p w14:paraId="69623E27" w14:textId="77777777" w:rsidR="007D6396" w:rsidRPr="00454ACB" w:rsidRDefault="007D6396" w:rsidP="005E69D5">
      <w:pPr>
        <w:pStyle w:val="Heading2"/>
        <w:numPr>
          <w:ilvl w:val="0"/>
          <w:numId w:val="0"/>
        </w:numPr>
        <w:jc w:val="both"/>
        <w:rPr>
          <w:rFonts w:ascii="Arial" w:hAnsi="Arial" w:cs="Arial"/>
        </w:rPr>
      </w:pPr>
      <w:bookmarkStart w:id="28" w:name="_Toc159097039"/>
      <w:r w:rsidRPr="00454ACB">
        <w:rPr>
          <w:rFonts w:ascii="Arial" w:hAnsi="Arial" w:cs="Arial"/>
        </w:rPr>
        <w:t>2.</w:t>
      </w:r>
      <w:r w:rsidR="00020934" w:rsidRPr="00454ACB">
        <w:rPr>
          <w:rFonts w:ascii="Arial" w:hAnsi="Arial" w:cs="Arial"/>
        </w:rPr>
        <w:t>8</w:t>
      </w:r>
      <w:r w:rsidRPr="00454ACB">
        <w:rPr>
          <w:rFonts w:ascii="Arial" w:hAnsi="Arial" w:cs="Arial"/>
        </w:rPr>
        <w:t>. Contract</w:t>
      </w:r>
      <w:bookmarkEnd w:id="28"/>
    </w:p>
    <w:p w14:paraId="78F75334" w14:textId="77777777" w:rsidR="007D6396" w:rsidRPr="00454ACB" w:rsidRDefault="007D6396" w:rsidP="005E69D5">
      <w:pPr>
        <w:jc w:val="both"/>
        <w:rPr>
          <w:rFonts w:ascii="Arial" w:hAnsi="Arial" w:cs="Arial"/>
          <w:sz w:val="18"/>
          <w:szCs w:val="18"/>
          <w:lang w:bidi="en-GB"/>
        </w:rPr>
      </w:pPr>
      <w:r w:rsidRPr="00454ACB">
        <w:rPr>
          <w:rFonts w:ascii="Arial" w:hAnsi="Arial" w:cs="Arial"/>
          <w:sz w:val="18"/>
          <w:szCs w:val="18"/>
          <w:lang w:bidi="en-GB"/>
        </w:rPr>
        <w:t xml:space="preserve">In this procurement, a contract will be drawn up with a supplier in which all terms and conditions are laid out. </w:t>
      </w:r>
    </w:p>
    <w:p w14:paraId="433FE774" w14:textId="77777777" w:rsidR="007D6396" w:rsidRPr="00454ACB" w:rsidRDefault="007D6396" w:rsidP="005E69D5">
      <w:pPr>
        <w:pStyle w:val="Heading2"/>
        <w:numPr>
          <w:ilvl w:val="0"/>
          <w:numId w:val="0"/>
        </w:numPr>
        <w:jc w:val="both"/>
        <w:rPr>
          <w:rFonts w:ascii="Arial" w:hAnsi="Arial" w:cs="Arial"/>
        </w:rPr>
      </w:pPr>
      <w:bookmarkStart w:id="29" w:name="_Toc159097040"/>
      <w:r w:rsidRPr="00454ACB">
        <w:rPr>
          <w:rFonts w:ascii="Arial" w:hAnsi="Arial" w:cs="Arial"/>
        </w:rPr>
        <w:t>2.</w:t>
      </w:r>
      <w:r w:rsidR="00020934" w:rsidRPr="00454ACB">
        <w:rPr>
          <w:rFonts w:ascii="Arial" w:hAnsi="Arial" w:cs="Arial"/>
        </w:rPr>
        <w:t>9</w:t>
      </w:r>
      <w:r w:rsidRPr="00454ACB">
        <w:rPr>
          <w:rFonts w:ascii="Arial" w:hAnsi="Arial" w:cs="Arial"/>
        </w:rPr>
        <w:t>. Contract terms and conditions</w:t>
      </w:r>
      <w:bookmarkEnd w:id="29"/>
    </w:p>
    <w:p w14:paraId="059F26D5" w14:textId="77777777" w:rsidR="00A302CF" w:rsidRPr="00454ACB" w:rsidRDefault="007D6396" w:rsidP="005E69D5">
      <w:pPr>
        <w:jc w:val="both"/>
        <w:rPr>
          <w:rFonts w:ascii="Arial" w:hAnsi="Arial" w:cs="Arial"/>
          <w:color w:val="000000"/>
          <w:sz w:val="18"/>
          <w:szCs w:val="18"/>
          <w:lang w:bidi="en-GB"/>
        </w:rPr>
      </w:pPr>
      <w:r w:rsidRPr="00454ACB">
        <w:rPr>
          <w:rFonts w:ascii="Arial" w:hAnsi="Arial" w:cs="Arial"/>
          <w:color w:val="000000"/>
          <w:sz w:val="18"/>
          <w:szCs w:val="18"/>
          <w:lang w:bidi="en-GB"/>
        </w:rPr>
        <w:t>The tenderer shall accept the attached contract draft, including appendices.</w:t>
      </w:r>
    </w:p>
    <w:p w14:paraId="45A17D1D" w14:textId="4D18FE3A" w:rsidR="007D6396" w:rsidRPr="00454ACB" w:rsidRDefault="007D6396" w:rsidP="005E69D5">
      <w:pPr>
        <w:pStyle w:val="Heading1"/>
        <w:keepNext w:val="0"/>
        <w:pageBreakBefore/>
        <w:numPr>
          <w:ilvl w:val="0"/>
          <w:numId w:val="0"/>
        </w:numPr>
        <w:tabs>
          <w:tab w:val="left" w:pos="567"/>
          <w:tab w:val="left" w:pos="851"/>
        </w:tabs>
        <w:spacing w:before="360" w:after="120" w:line="240" w:lineRule="auto"/>
        <w:jc w:val="both"/>
        <w:rPr>
          <w:rFonts w:ascii="Arial" w:hAnsi="Arial" w:cs="Arial"/>
        </w:rPr>
      </w:pPr>
      <w:bookmarkStart w:id="30" w:name="_Toc159097041"/>
      <w:r w:rsidRPr="00454ACB">
        <w:rPr>
          <w:rFonts w:ascii="Arial" w:hAnsi="Arial" w:cs="Arial"/>
        </w:rPr>
        <w:lastRenderedPageBreak/>
        <w:t>3. Requirements for tenderers</w:t>
      </w:r>
      <w:bookmarkEnd w:id="30"/>
      <w:r w:rsidRPr="00454ACB">
        <w:rPr>
          <w:rFonts w:ascii="Arial" w:hAnsi="Arial" w:cs="Arial"/>
        </w:rPr>
        <w:t xml:space="preserve"> </w:t>
      </w:r>
    </w:p>
    <w:p w14:paraId="1BE69ADB" w14:textId="77777777" w:rsidR="00DA0E36" w:rsidRPr="00C34F41" w:rsidRDefault="00DA0E36" w:rsidP="005E69D5">
      <w:pPr>
        <w:pStyle w:val="ListBullet"/>
        <w:tabs>
          <w:tab w:val="clear" w:pos="360"/>
        </w:tabs>
        <w:ind w:left="0" w:firstLine="0"/>
        <w:jc w:val="both"/>
        <w:rPr>
          <w:rFonts w:ascii="Arial" w:hAnsi="Arial" w:cs="Arial"/>
          <w:sz w:val="18"/>
          <w:szCs w:val="18"/>
        </w:rPr>
      </w:pPr>
      <w:r w:rsidRPr="00C34F41">
        <w:rPr>
          <w:rFonts w:ascii="Arial" w:hAnsi="Arial" w:cs="Arial"/>
          <w:sz w:val="18"/>
          <w:szCs w:val="18"/>
        </w:rPr>
        <w:t>All the requirements of Appendix I and Appendix II are mandatory. Failure to comply with the requirements or failure to provide correct and relevant information by the tenderer may cause a rejection of the submitted te</w:t>
      </w:r>
      <w:r w:rsidRPr="00C34F41">
        <w:rPr>
          <w:rFonts w:ascii="Arial" w:hAnsi="Arial" w:cs="Arial"/>
          <w:sz w:val="18"/>
          <w:szCs w:val="18"/>
          <w:lang w:val="en-US"/>
        </w:rPr>
        <w:t>n</w:t>
      </w:r>
      <w:r w:rsidRPr="00C34F41">
        <w:rPr>
          <w:rFonts w:ascii="Arial" w:hAnsi="Arial" w:cs="Arial"/>
          <w:sz w:val="18"/>
          <w:szCs w:val="18"/>
        </w:rPr>
        <w:t>der.</w:t>
      </w:r>
    </w:p>
    <w:p w14:paraId="5F49A32A" w14:textId="77777777" w:rsidR="007D6396" w:rsidRPr="00454ACB" w:rsidRDefault="007D6396" w:rsidP="005E69D5">
      <w:pPr>
        <w:pStyle w:val="Heading2"/>
        <w:numPr>
          <w:ilvl w:val="0"/>
          <w:numId w:val="0"/>
        </w:numPr>
        <w:jc w:val="both"/>
        <w:rPr>
          <w:rFonts w:ascii="Arial" w:hAnsi="Arial" w:cs="Arial"/>
        </w:rPr>
      </w:pPr>
      <w:bookmarkStart w:id="31" w:name="_Toc159097042"/>
      <w:bookmarkStart w:id="32" w:name="_Toc505957905"/>
      <w:r w:rsidRPr="00454ACB">
        <w:rPr>
          <w:rFonts w:ascii="Arial" w:hAnsi="Arial" w:cs="Arial"/>
        </w:rPr>
        <w:t xml:space="preserve">3.1. </w:t>
      </w:r>
      <w:bookmarkStart w:id="33" w:name="_Hlk40995130"/>
      <w:r w:rsidRPr="00454ACB">
        <w:rPr>
          <w:rFonts w:ascii="Arial" w:hAnsi="Arial" w:cs="Arial"/>
        </w:rPr>
        <w:t>Registration in a trade register</w:t>
      </w:r>
      <w:bookmarkEnd w:id="31"/>
      <w:bookmarkEnd w:id="33"/>
      <w:r w:rsidRPr="00454ACB">
        <w:rPr>
          <w:rFonts w:ascii="Arial" w:hAnsi="Arial" w:cs="Arial"/>
        </w:rPr>
        <w:t xml:space="preserve"> </w:t>
      </w:r>
      <w:bookmarkEnd w:id="32"/>
    </w:p>
    <w:p w14:paraId="27057619" w14:textId="77777777" w:rsidR="007D6396" w:rsidRPr="00C34F41" w:rsidRDefault="007D6396" w:rsidP="005E69D5">
      <w:pPr>
        <w:jc w:val="both"/>
        <w:rPr>
          <w:rFonts w:ascii="Arial" w:hAnsi="Arial" w:cs="Arial"/>
          <w:sz w:val="18"/>
          <w:szCs w:val="18"/>
          <w:lang w:bidi="en-GB"/>
        </w:rPr>
      </w:pPr>
      <w:r w:rsidRPr="00C34F41">
        <w:rPr>
          <w:rFonts w:ascii="Arial" w:hAnsi="Arial" w:cs="Arial"/>
          <w:sz w:val="18"/>
          <w:szCs w:val="18"/>
          <w:lang w:bidi="en-GB"/>
        </w:rPr>
        <w:t>The tenderer shall be registered in a company, trade or association register or a corresponding register used by the company in which the tenderer’s business is located.</w:t>
      </w:r>
    </w:p>
    <w:p w14:paraId="17906FE1" w14:textId="77777777" w:rsidR="007D6396" w:rsidRPr="00C34F41" w:rsidRDefault="007D6396" w:rsidP="005E69D5">
      <w:pPr>
        <w:jc w:val="both"/>
        <w:rPr>
          <w:rFonts w:ascii="Arial" w:eastAsia="Times New Roman" w:hAnsi="Arial" w:cs="Arial"/>
          <w:sz w:val="18"/>
          <w:szCs w:val="18"/>
          <w:lang w:eastAsia="sv-SE"/>
        </w:rPr>
      </w:pPr>
      <w:r w:rsidRPr="00C34F41">
        <w:rPr>
          <w:rFonts w:ascii="Arial" w:hAnsi="Arial" w:cs="Arial"/>
          <w:sz w:val="18"/>
          <w:szCs w:val="18"/>
          <w:lang w:bidi="en-GB"/>
        </w:rPr>
        <w:t>The tenderer shall in its tender provide d</w:t>
      </w:r>
      <w:r w:rsidRPr="00C34F41">
        <w:rPr>
          <w:rFonts w:ascii="Arial" w:eastAsia="Times New Roman" w:hAnsi="Arial" w:cs="Arial"/>
          <w:sz w:val="18"/>
          <w:szCs w:val="18"/>
          <w:lang w:eastAsia="sv-SE"/>
        </w:rPr>
        <w:t>ocumentation attesting compliance with respect to registration in a register that is equivalent to the Swedish Register of Companies or trade register, or a similar register.</w:t>
      </w:r>
    </w:p>
    <w:p w14:paraId="1B20D991" w14:textId="77777777" w:rsidR="007D6396" w:rsidRPr="00454ACB" w:rsidRDefault="007D6396" w:rsidP="005E69D5">
      <w:pPr>
        <w:pStyle w:val="Heading2"/>
        <w:numPr>
          <w:ilvl w:val="0"/>
          <w:numId w:val="0"/>
        </w:numPr>
        <w:jc w:val="both"/>
        <w:rPr>
          <w:rFonts w:ascii="Arial" w:hAnsi="Arial" w:cs="Arial"/>
        </w:rPr>
      </w:pPr>
      <w:bookmarkStart w:id="34" w:name="_Toc159097043"/>
      <w:r w:rsidRPr="00454ACB">
        <w:rPr>
          <w:rFonts w:ascii="Arial" w:hAnsi="Arial" w:cs="Arial"/>
        </w:rPr>
        <w:t>3.2. Payment of taxes</w:t>
      </w:r>
      <w:bookmarkEnd w:id="34"/>
      <w:r w:rsidRPr="00454ACB">
        <w:rPr>
          <w:rFonts w:ascii="Arial" w:hAnsi="Arial" w:cs="Arial"/>
        </w:rPr>
        <w:t xml:space="preserve"> </w:t>
      </w:r>
    </w:p>
    <w:p w14:paraId="6901CC71" w14:textId="77777777" w:rsidR="00CA38BE" w:rsidRPr="00C34F41" w:rsidRDefault="00CA38BE" w:rsidP="005E69D5">
      <w:pPr>
        <w:jc w:val="both"/>
        <w:rPr>
          <w:rFonts w:ascii="Arial" w:hAnsi="Arial" w:cs="Arial"/>
          <w:sz w:val="18"/>
          <w:szCs w:val="18"/>
        </w:rPr>
      </w:pPr>
      <w:r w:rsidRPr="00C34F41">
        <w:rPr>
          <w:rFonts w:ascii="Arial" w:eastAsia="Times New Roman" w:hAnsi="Arial" w:cs="Arial"/>
          <w:sz w:val="18"/>
          <w:szCs w:val="18"/>
        </w:rPr>
        <w:t>Tenders shall be registered for either VAT or single tax or both</w:t>
      </w:r>
      <w:r w:rsidRPr="00C34F41">
        <w:rPr>
          <w:rFonts w:ascii="Arial" w:hAnsi="Arial" w:cs="Arial"/>
          <w:sz w:val="18"/>
          <w:szCs w:val="18"/>
          <w:lang w:bidi="en-GB"/>
        </w:rPr>
        <w:t>.</w:t>
      </w:r>
    </w:p>
    <w:p w14:paraId="07667B27" w14:textId="77777777" w:rsidR="007D6396" w:rsidRPr="00C34F41" w:rsidRDefault="007D6396" w:rsidP="005E69D5">
      <w:pPr>
        <w:jc w:val="both"/>
        <w:rPr>
          <w:rFonts w:ascii="Arial" w:eastAsia="Calibri" w:hAnsi="Arial" w:cs="Arial"/>
          <w:color w:val="000000"/>
          <w:sz w:val="18"/>
          <w:szCs w:val="18"/>
          <w:lang w:bidi="en-GB"/>
        </w:rPr>
      </w:pPr>
      <w:r w:rsidRPr="00C34F41">
        <w:rPr>
          <w:rFonts w:ascii="Arial" w:hAnsi="Arial" w:cs="Arial"/>
          <w:sz w:val="18"/>
          <w:szCs w:val="18"/>
          <w:lang w:eastAsia="sv-SE"/>
        </w:rPr>
        <w:t>The tenderer shall in its tender provide documentation issued by a competent government authority attesting to compliance with respect to the payment of taxes and social security contributions in the home country of the tenderer and of any subcontractors on which the tenderer relies or consortium parties.</w:t>
      </w:r>
    </w:p>
    <w:p w14:paraId="018F44B0" w14:textId="77777777" w:rsidR="007D6396" w:rsidRPr="00454ACB" w:rsidRDefault="007D6396" w:rsidP="005E69D5">
      <w:pPr>
        <w:pStyle w:val="Heading2"/>
        <w:numPr>
          <w:ilvl w:val="0"/>
          <w:numId w:val="0"/>
        </w:numPr>
        <w:jc w:val="both"/>
        <w:rPr>
          <w:rFonts w:ascii="Arial" w:hAnsi="Arial" w:cs="Arial"/>
        </w:rPr>
      </w:pPr>
      <w:bookmarkStart w:id="35" w:name="_Toc159097044"/>
      <w:bookmarkStart w:id="36" w:name="_Toc505957906"/>
      <w:r w:rsidRPr="00454ACB">
        <w:rPr>
          <w:rFonts w:ascii="Arial" w:hAnsi="Arial" w:cs="Arial"/>
        </w:rPr>
        <w:t>3.3. Economic and financial standing</w:t>
      </w:r>
      <w:bookmarkEnd w:id="35"/>
      <w:r w:rsidRPr="00454ACB">
        <w:rPr>
          <w:rFonts w:ascii="Arial" w:hAnsi="Arial" w:cs="Arial"/>
        </w:rPr>
        <w:t xml:space="preserve"> </w:t>
      </w:r>
      <w:bookmarkEnd w:id="36"/>
    </w:p>
    <w:p w14:paraId="704ACC48" w14:textId="77777777" w:rsidR="007D6396" w:rsidRPr="00C34F41" w:rsidRDefault="007D6396" w:rsidP="005E69D5">
      <w:pPr>
        <w:jc w:val="both"/>
        <w:rPr>
          <w:rFonts w:ascii="Arial" w:hAnsi="Arial" w:cs="Arial"/>
          <w:sz w:val="18"/>
          <w:szCs w:val="18"/>
          <w:lang w:bidi="en-GB"/>
        </w:rPr>
      </w:pPr>
      <w:r w:rsidRPr="00C34F41">
        <w:rPr>
          <w:rFonts w:ascii="Arial" w:hAnsi="Arial" w:cs="Arial"/>
          <w:sz w:val="18"/>
          <w:szCs w:val="18"/>
          <w:lang w:bidi="en-GB"/>
        </w:rPr>
        <w:t xml:space="preserve">The tenderer shall have such an economic and financial standing position that it can maintain a long-term agreement.  </w:t>
      </w:r>
    </w:p>
    <w:p w14:paraId="008BD6C7" w14:textId="77777777" w:rsidR="007D6396" w:rsidRPr="00C34F41" w:rsidRDefault="007D6396" w:rsidP="005E69D5">
      <w:pPr>
        <w:jc w:val="both"/>
        <w:rPr>
          <w:rFonts w:ascii="Arial" w:hAnsi="Arial" w:cs="Arial"/>
          <w:sz w:val="18"/>
          <w:szCs w:val="18"/>
        </w:rPr>
      </w:pPr>
      <w:r w:rsidRPr="00C34F41">
        <w:rPr>
          <w:rFonts w:ascii="Arial" w:hAnsi="Arial" w:cs="Arial"/>
          <w:sz w:val="18"/>
          <w:szCs w:val="18"/>
        </w:rPr>
        <w:t>The prerequisites for that are the following indicators:</w:t>
      </w:r>
    </w:p>
    <w:p w14:paraId="20C40172" w14:textId="181D1E3A" w:rsidR="007018C9" w:rsidRPr="00C34F41" w:rsidRDefault="35D3215A" w:rsidP="005E69D5">
      <w:pPr>
        <w:pStyle w:val="ListParagraph"/>
        <w:numPr>
          <w:ilvl w:val="0"/>
          <w:numId w:val="34"/>
        </w:numPr>
        <w:jc w:val="both"/>
        <w:rPr>
          <w:rFonts w:ascii="Arial" w:hAnsi="Arial" w:cs="Arial"/>
          <w:sz w:val="18"/>
          <w:szCs w:val="18"/>
        </w:rPr>
      </w:pPr>
      <w:r w:rsidRPr="00C34F41">
        <w:rPr>
          <w:rFonts w:ascii="Arial" w:hAnsi="Arial" w:cs="Arial"/>
          <w:sz w:val="18"/>
          <w:szCs w:val="18"/>
        </w:rPr>
        <w:t xml:space="preserve">Annual average yearly sales turnover </w:t>
      </w:r>
      <w:r w:rsidR="1241BCA4" w:rsidRPr="00C34F41">
        <w:rPr>
          <w:rFonts w:ascii="Arial" w:hAnsi="Arial" w:cs="Arial"/>
          <w:sz w:val="18"/>
          <w:szCs w:val="18"/>
        </w:rPr>
        <w:t xml:space="preserve">is not less than </w:t>
      </w:r>
      <w:r w:rsidR="77F46B0F" w:rsidRPr="00C34F41">
        <w:rPr>
          <w:rFonts w:ascii="Arial" w:hAnsi="Arial" w:cs="Arial"/>
          <w:sz w:val="18"/>
          <w:szCs w:val="18"/>
        </w:rPr>
        <w:t>t</w:t>
      </w:r>
      <w:r w:rsidR="1241BCA4" w:rsidRPr="00C34F41">
        <w:rPr>
          <w:rFonts w:ascii="Arial" w:hAnsi="Arial" w:cs="Arial"/>
          <w:sz w:val="18"/>
          <w:szCs w:val="18"/>
        </w:rPr>
        <w:t>he expected volume of procurement (pt 1.4)</w:t>
      </w:r>
      <w:r w:rsidR="563BC21B" w:rsidRPr="00C34F41">
        <w:rPr>
          <w:rFonts w:ascii="Arial" w:hAnsi="Arial" w:cs="Arial"/>
          <w:sz w:val="18"/>
          <w:szCs w:val="18"/>
        </w:rPr>
        <w:t xml:space="preserve"> supported by annual financial statement</w:t>
      </w:r>
    </w:p>
    <w:p w14:paraId="0CD78324" w14:textId="77777777" w:rsidR="0028654E" w:rsidRPr="00C34F41" w:rsidRDefault="0028654E" w:rsidP="005E69D5">
      <w:pPr>
        <w:pStyle w:val="ListParagraph"/>
        <w:jc w:val="both"/>
        <w:rPr>
          <w:rFonts w:ascii="Arial" w:hAnsi="Arial" w:cs="Arial"/>
          <w:sz w:val="18"/>
          <w:szCs w:val="18"/>
        </w:rPr>
      </w:pPr>
    </w:p>
    <w:p w14:paraId="5B01634D" w14:textId="77777777" w:rsidR="0028654E" w:rsidRPr="00C34F41" w:rsidRDefault="671CD32C" w:rsidP="005E69D5">
      <w:pPr>
        <w:pStyle w:val="ListParagraph"/>
        <w:jc w:val="both"/>
        <w:rPr>
          <w:rFonts w:ascii="Arial" w:hAnsi="Arial" w:cs="Arial"/>
          <w:sz w:val="18"/>
          <w:szCs w:val="18"/>
        </w:rPr>
      </w:pPr>
      <w:r w:rsidRPr="00C34F41">
        <w:rPr>
          <w:rFonts w:ascii="Arial" w:hAnsi="Arial" w:cs="Arial"/>
          <w:sz w:val="18"/>
          <w:szCs w:val="18"/>
        </w:rPr>
        <w:t>and</w:t>
      </w:r>
    </w:p>
    <w:p w14:paraId="006BF07A" w14:textId="1FD826A4" w:rsidR="6E253809" w:rsidRPr="00C34F41" w:rsidRDefault="6E253809" w:rsidP="005E69D5">
      <w:pPr>
        <w:pStyle w:val="ListParagraph"/>
        <w:jc w:val="both"/>
        <w:rPr>
          <w:rFonts w:ascii="Arial" w:hAnsi="Arial" w:cs="Arial"/>
          <w:sz w:val="18"/>
          <w:szCs w:val="18"/>
        </w:rPr>
      </w:pPr>
    </w:p>
    <w:p w14:paraId="1F4CD6A4" w14:textId="6B21B3EB" w:rsidR="38C7F4C0" w:rsidRPr="00C34F41" w:rsidRDefault="38C7F4C0" w:rsidP="005E69D5">
      <w:pPr>
        <w:pStyle w:val="ListParagraph"/>
        <w:numPr>
          <w:ilvl w:val="0"/>
          <w:numId w:val="1"/>
        </w:numPr>
        <w:jc w:val="both"/>
        <w:rPr>
          <w:rFonts w:ascii="Arial" w:hAnsi="Arial" w:cs="Arial"/>
          <w:color w:val="000000" w:themeColor="text2"/>
          <w:sz w:val="18"/>
          <w:szCs w:val="18"/>
          <w:lang w:bidi="en-GB"/>
        </w:rPr>
      </w:pPr>
      <w:r w:rsidRPr="00C34F41">
        <w:rPr>
          <w:rFonts w:ascii="Arial" w:hAnsi="Arial" w:cs="Arial"/>
          <w:color w:val="000000" w:themeColor="text2"/>
          <w:sz w:val="18"/>
          <w:szCs w:val="18"/>
          <w:lang w:bidi="en-GB"/>
        </w:rPr>
        <w:t>T</w:t>
      </w:r>
      <w:r w:rsidR="077EFDFD" w:rsidRPr="00C34F41">
        <w:rPr>
          <w:rFonts w:ascii="Arial" w:hAnsi="Arial" w:cs="Arial"/>
          <w:color w:val="000000" w:themeColor="text2"/>
          <w:sz w:val="18"/>
          <w:szCs w:val="18"/>
          <w:lang w:bidi="en-GB"/>
        </w:rPr>
        <w:t>enderer should have a positive financial result (net profit) for the last fiscal year</w:t>
      </w:r>
      <w:r w:rsidR="02C00F5E" w:rsidRPr="00C34F41">
        <w:rPr>
          <w:rFonts w:ascii="Arial" w:hAnsi="Arial" w:cs="Arial"/>
          <w:color w:val="000000" w:themeColor="text2"/>
          <w:sz w:val="18"/>
          <w:szCs w:val="18"/>
          <w:lang w:bidi="en-GB"/>
        </w:rPr>
        <w:t>.</w:t>
      </w:r>
      <w:r w:rsidR="077EFDFD" w:rsidRPr="00C34F41">
        <w:rPr>
          <w:rFonts w:ascii="Arial" w:hAnsi="Arial" w:cs="Arial"/>
          <w:color w:val="000000" w:themeColor="text2"/>
          <w:sz w:val="18"/>
          <w:szCs w:val="18"/>
          <w:lang w:bidi="en-GB"/>
        </w:rPr>
        <w:t xml:space="preserve"> </w:t>
      </w:r>
    </w:p>
    <w:p w14:paraId="13F932A3" w14:textId="77777777" w:rsidR="007D6396" w:rsidRPr="00C34F41" w:rsidRDefault="7B8F21FF" w:rsidP="005E69D5">
      <w:pPr>
        <w:autoSpaceDE w:val="0"/>
        <w:autoSpaceDN w:val="0"/>
        <w:adjustRightInd w:val="0"/>
        <w:spacing w:after="160" w:line="240" w:lineRule="auto"/>
        <w:jc w:val="both"/>
        <w:rPr>
          <w:rFonts w:ascii="Arial" w:hAnsi="Arial" w:cs="Arial"/>
          <w:sz w:val="18"/>
          <w:szCs w:val="18"/>
        </w:rPr>
      </w:pPr>
      <w:r w:rsidRPr="00C34F41">
        <w:rPr>
          <w:rFonts w:ascii="Arial" w:hAnsi="Arial" w:cs="Arial"/>
          <w:sz w:val="18"/>
          <w:szCs w:val="18"/>
        </w:rPr>
        <w:t>Any newly started company shall demonstrate that it has a stable financial position by submitting the documentation proving its share capital or equivalent, income or balance sheets with last adopted financial statements, and should meet the following indicators:</w:t>
      </w:r>
    </w:p>
    <w:p w14:paraId="5A185002" w14:textId="1EEA808B" w:rsidR="007D6396" w:rsidRPr="00C34F41" w:rsidRDefault="00DD4EB4" w:rsidP="005E69D5">
      <w:pPr>
        <w:pStyle w:val="ListParagraph"/>
        <w:numPr>
          <w:ilvl w:val="0"/>
          <w:numId w:val="34"/>
        </w:numPr>
        <w:autoSpaceDE w:val="0"/>
        <w:autoSpaceDN w:val="0"/>
        <w:adjustRightInd w:val="0"/>
        <w:spacing w:after="160" w:line="240" w:lineRule="auto"/>
        <w:jc w:val="both"/>
        <w:rPr>
          <w:rFonts w:ascii="Arial" w:hAnsi="Arial" w:cs="Arial"/>
          <w:sz w:val="18"/>
          <w:szCs w:val="18"/>
        </w:rPr>
      </w:pPr>
      <w:r w:rsidRPr="00C34F41">
        <w:rPr>
          <w:rFonts w:ascii="Arial" w:eastAsia="Calibri" w:hAnsi="Arial" w:cs="Arial"/>
          <w:color w:val="000000" w:themeColor="text2"/>
          <w:sz w:val="18"/>
          <w:szCs w:val="18"/>
          <w:lang w:bidi="en-GB"/>
        </w:rPr>
        <w:t>T</w:t>
      </w:r>
      <w:r w:rsidR="077EFDFD" w:rsidRPr="00C34F41">
        <w:rPr>
          <w:rFonts w:ascii="Arial" w:eastAsia="Calibri" w:hAnsi="Arial" w:cs="Arial"/>
          <w:color w:val="000000" w:themeColor="text2"/>
          <w:sz w:val="18"/>
          <w:szCs w:val="18"/>
          <w:lang w:bidi="en-GB"/>
        </w:rPr>
        <w:t>enderer should, in</w:t>
      </w:r>
      <w:r w:rsidR="02C00F5E" w:rsidRPr="00C34F41">
        <w:rPr>
          <w:rFonts w:ascii="Arial" w:eastAsia="Calibri" w:hAnsi="Arial" w:cs="Arial"/>
          <w:color w:val="000000" w:themeColor="text2"/>
          <w:sz w:val="18"/>
          <w:szCs w:val="18"/>
          <w:lang w:bidi="en-GB"/>
        </w:rPr>
        <w:t xml:space="preserve"> the</w:t>
      </w:r>
      <w:r w:rsidR="077EFDFD" w:rsidRPr="00C34F41">
        <w:rPr>
          <w:rFonts w:ascii="Arial" w:eastAsia="Calibri" w:hAnsi="Arial" w:cs="Arial"/>
          <w:color w:val="000000" w:themeColor="text2"/>
          <w:sz w:val="18"/>
          <w:szCs w:val="18"/>
          <w:lang w:bidi="en-GB"/>
        </w:rPr>
        <w:t xml:space="preserve"> last adopted financial statement, have the current assets not less than expected volume of procurement (pt 1.4). </w:t>
      </w:r>
    </w:p>
    <w:p w14:paraId="71C250CA" w14:textId="77777777" w:rsidR="007D6396" w:rsidRPr="00454ACB" w:rsidRDefault="007D6396" w:rsidP="005E69D5">
      <w:pPr>
        <w:pStyle w:val="Heading2"/>
        <w:numPr>
          <w:ilvl w:val="0"/>
          <w:numId w:val="0"/>
        </w:numPr>
        <w:jc w:val="both"/>
        <w:rPr>
          <w:rFonts w:ascii="Arial" w:hAnsi="Arial" w:cs="Arial"/>
        </w:rPr>
      </w:pPr>
      <w:bookmarkStart w:id="37" w:name="_Toc159097045"/>
      <w:r w:rsidRPr="00454ACB">
        <w:rPr>
          <w:rFonts w:ascii="Arial" w:hAnsi="Arial" w:cs="Arial"/>
        </w:rPr>
        <w:t>3.4. Criminal convictions</w:t>
      </w:r>
      <w:bookmarkEnd w:id="37"/>
    </w:p>
    <w:p w14:paraId="46A23D15" w14:textId="77777777" w:rsidR="007D6396" w:rsidRPr="00454ACB" w:rsidRDefault="007D6396" w:rsidP="005E69D5">
      <w:pPr>
        <w:jc w:val="both"/>
        <w:rPr>
          <w:rFonts w:ascii="Arial" w:hAnsi="Arial" w:cs="Arial"/>
          <w:lang w:eastAsia="sv-SE"/>
        </w:rPr>
      </w:pPr>
      <w:r w:rsidRPr="00C34F41">
        <w:rPr>
          <w:rFonts w:ascii="Arial" w:hAnsi="Arial" w:cs="Arial"/>
          <w:sz w:val="18"/>
          <w:szCs w:val="18"/>
          <w:lang w:eastAsia="sv-SE"/>
        </w:rPr>
        <w:t>By participating in this procurement, the tenderer confirms that it or any person who is a member of its administrative, management or supervisory body or has powers of representation, decision or control therein, its subcontractors or consortium partners has not been subject to conviction by final judgment for; a) participation in a criminal organisation, b) corruption, c) fraud, d) terrorist offences or offences linked to terrorist activities, e) money laundering or terrorist financing f) child labour and other forms of trafficking, by a conviction rendered at the most five years ago or in which an exclusion period set out directly in the conviction continues to be applicable</w:t>
      </w:r>
      <w:r w:rsidRPr="00454ACB">
        <w:rPr>
          <w:rFonts w:ascii="Arial" w:hAnsi="Arial" w:cs="Arial"/>
          <w:lang w:eastAsia="sv-SE"/>
        </w:rPr>
        <w:t>.</w:t>
      </w:r>
    </w:p>
    <w:p w14:paraId="590E3774" w14:textId="77777777" w:rsidR="007D6396" w:rsidRPr="00454ACB" w:rsidRDefault="007D6396" w:rsidP="005E69D5">
      <w:pPr>
        <w:pStyle w:val="Heading2"/>
        <w:numPr>
          <w:ilvl w:val="0"/>
          <w:numId w:val="0"/>
        </w:numPr>
        <w:jc w:val="both"/>
        <w:rPr>
          <w:rFonts w:ascii="Arial" w:hAnsi="Arial" w:cs="Arial"/>
        </w:rPr>
      </w:pPr>
      <w:bookmarkStart w:id="38" w:name="_Toc159097046"/>
      <w:r w:rsidRPr="00454ACB">
        <w:rPr>
          <w:rFonts w:ascii="Arial" w:hAnsi="Arial" w:cs="Arial"/>
        </w:rPr>
        <w:t>3.5. Business integrity</w:t>
      </w:r>
      <w:bookmarkEnd w:id="38"/>
    </w:p>
    <w:p w14:paraId="11723B67" w14:textId="77777777" w:rsidR="007D6396" w:rsidRPr="00C34F41" w:rsidRDefault="007D6396" w:rsidP="005E69D5">
      <w:pPr>
        <w:jc w:val="both"/>
        <w:rPr>
          <w:rFonts w:ascii="Arial" w:hAnsi="Arial" w:cs="Arial"/>
          <w:sz w:val="18"/>
          <w:szCs w:val="18"/>
        </w:rPr>
      </w:pPr>
      <w:r w:rsidRPr="00C34F41">
        <w:rPr>
          <w:rFonts w:ascii="Arial" w:hAnsi="Arial" w:cs="Arial"/>
          <w:sz w:val="18"/>
          <w:szCs w:val="18"/>
        </w:rPr>
        <w:t xml:space="preserve">NIRAS has a zero-tolerance policy to corruption, tax evasion and fraud, as well as to any form of modern slavery, discrimination and harassment. NIRAS requires that all tenderers, manufacturers, suppliers or distributors, observe NIRAS’ Business Integrity and Ethics Policy as presented on NIRAS' website http://niras.com/about-niras/corporate-social-responsibility/. </w:t>
      </w:r>
    </w:p>
    <w:p w14:paraId="665DA539" w14:textId="77777777" w:rsidR="007D6396" w:rsidRPr="00C34F41" w:rsidRDefault="007D6396" w:rsidP="005E69D5">
      <w:pPr>
        <w:jc w:val="both"/>
        <w:rPr>
          <w:rFonts w:ascii="Arial" w:hAnsi="Arial" w:cs="Arial"/>
          <w:sz w:val="18"/>
          <w:szCs w:val="18"/>
        </w:rPr>
      </w:pPr>
      <w:r w:rsidRPr="00C34F41">
        <w:rPr>
          <w:rFonts w:ascii="Arial" w:hAnsi="Arial" w:cs="Arial"/>
          <w:sz w:val="18"/>
          <w:szCs w:val="18"/>
        </w:rPr>
        <w:t xml:space="preserve">In this respect, no offer, payment, promotion, or any benefit, which constitutes illegal or corrupt practices, shall be made, either directly or indirectly, as an inducement or reward in relation to (a) tender, (b) the tender contract, or (c) the execution </w:t>
      </w:r>
      <w:r w:rsidRPr="00C34F41">
        <w:rPr>
          <w:rFonts w:ascii="Arial" w:hAnsi="Arial" w:cs="Arial"/>
          <w:sz w:val="18"/>
          <w:szCs w:val="18"/>
        </w:rPr>
        <w:lastRenderedPageBreak/>
        <w:t>of the tender contract. Any such event is defined grounds for the immediate cancellation of the tender contract and for such additional actions, civil and/or criminal as may be appropriate.</w:t>
      </w:r>
    </w:p>
    <w:p w14:paraId="31986E80" w14:textId="4DDBD43D" w:rsidR="007D6396" w:rsidRPr="00C34F41" w:rsidRDefault="007D6396" w:rsidP="005E69D5">
      <w:pPr>
        <w:jc w:val="both"/>
        <w:rPr>
          <w:rFonts w:ascii="Arial" w:hAnsi="Arial" w:cs="Arial"/>
          <w:sz w:val="18"/>
          <w:szCs w:val="18"/>
        </w:rPr>
      </w:pPr>
      <w:r w:rsidRPr="00C34F41">
        <w:rPr>
          <w:rFonts w:ascii="Arial" w:hAnsi="Arial" w:cs="Arial"/>
          <w:sz w:val="18"/>
          <w:szCs w:val="18"/>
        </w:rPr>
        <w:t xml:space="preserve">NIRAS requires that all tenderers fill and sign, as the part of their tenders, Letter of compliance </w:t>
      </w:r>
      <w:r w:rsidR="009E6F7F" w:rsidRPr="00C34F41">
        <w:rPr>
          <w:rFonts w:ascii="Arial" w:hAnsi="Arial" w:cs="Arial"/>
          <w:sz w:val="18"/>
          <w:szCs w:val="18"/>
        </w:rPr>
        <w:t xml:space="preserve">to NIRAS’ Business Integrity and Ethics Policy </w:t>
      </w:r>
      <w:r w:rsidRPr="00C34F41">
        <w:rPr>
          <w:rFonts w:ascii="Arial" w:hAnsi="Arial" w:cs="Arial"/>
          <w:sz w:val="18"/>
          <w:szCs w:val="18"/>
        </w:rPr>
        <w:t>(</w:t>
      </w:r>
      <w:r w:rsidR="009E6F7F" w:rsidRPr="00C34F41">
        <w:rPr>
          <w:rFonts w:ascii="Arial" w:hAnsi="Arial" w:cs="Arial"/>
          <w:sz w:val="18"/>
          <w:szCs w:val="18"/>
        </w:rPr>
        <w:t>Appendix</w:t>
      </w:r>
      <w:r w:rsidRPr="00C34F41">
        <w:rPr>
          <w:rFonts w:ascii="Arial" w:hAnsi="Arial" w:cs="Arial"/>
          <w:sz w:val="18"/>
          <w:szCs w:val="18"/>
        </w:rPr>
        <w:t xml:space="preserve"> </w:t>
      </w:r>
      <w:permStart w:id="1718757170" w:edGrp="everyone"/>
      <w:r w:rsidR="006A4FC6" w:rsidRPr="00C34F41">
        <w:rPr>
          <w:rFonts w:ascii="Arial" w:hAnsi="Arial" w:cs="Arial"/>
          <w:sz w:val="18"/>
          <w:szCs w:val="18"/>
        </w:rPr>
        <w:t>II</w:t>
      </w:r>
      <w:r w:rsidR="005B0FC2" w:rsidRPr="00C34F41">
        <w:rPr>
          <w:rFonts w:ascii="Arial" w:hAnsi="Arial" w:cs="Arial"/>
          <w:sz w:val="18"/>
          <w:szCs w:val="18"/>
        </w:rPr>
        <w:t>I</w:t>
      </w:r>
      <w:r w:rsidR="00271702" w:rsidRPr="00C34F41">
        <w:rPr>
          <w:rFonts w:ascii="Arial" w:hAnsi="Arial" w:cs="Arial"/>
          <w:sz w:val="18"/>
          <w:szCs w:val="18"/>
        </w:rPr>
        <w:t>, Form-</w:t>
      </w:r>
      <w:r w:rsidR="005741F1" w:rsidRPr="00C34F41">
        <w:rPr>
          <w:rFonts w:ascii="Arial" w:hAnsi="Arial" w:cs="Arial"/>
          <w:sz w:val="18"/>
          <w:szCs w:val="18"/>
        </w:rPr>
        <w:t>3</w:t>
      </w:r>
      <w:permEnd w:id="1718757170"/>
      <w:r w:rsidRPr="00C34F41">
        <w:rPr>
          <w:rFonts w:ascii="Arial" w:hAnsi="Arial" w:cs="Arial"/>
          <w:sz w:val="18"/>
          <w:szCs w:val="18"/>
        </w:rPr>
        <w:t>).</w:t>
      </w:r>
    </w:p>
    <w:p w14:paraId="3FD3E277" w14:textId="77777777" w:rsidR="007D6396" w:rsidRPr="00454ACB" w:rsidRDefault="007D6396" w:rsidP="000E7151">
      <w:pPr>
        <w:pStyle w:val="Heading2"/>
        <w:numPr>
          <w:ilvl w:val="0"/>
          <w:numId w:val="0"/>
        </w:numPr>
        <w:rPr>
          <w:rFonts w:ascii="Arial" w:hAnsi="Arial" w:cs="Arial"/>
        </w:rPr>
      </w:pPr>
      <w:bookmarkStart w:id="39" w:name="_Toc159097047"/>
      <w:r w:rsidRPr="00454ACB">
        <w:rPr>
          <w:rFonts w:ascii="Arial" w:hAnsi="Arial" w:cs="Arial"/>
        </w:rPr>
        <w:t>3.6. Consultant conflicts of interest</w:t>
      </w:r>
      <w:bookmarkEnd w:id="39"/>
    </w:p>
    <w:p w14:paraId="3EA3D163" w14:textId="77777777" w:rsidR="007D6396" w:rsidRPr="00C34F41" w:rsidRDefault="007D6396" w:rsidP="000E7151">
      <w:pPr>
        <w:rPr>
          <w:rFonts w:ascii="Arial" w:hAnsi="Arial" w:cs="Arial"/>
          <w:sz w:val="18"/>
          <w:szCs w:val="18"/>
          <w:lang w:bidi="en-GB"/>
        </w:rPr>
      </w:pPr>
      <w:r w:rsidRPr="00C34F41">
        <w:rPr>
          <w:rFonts w:ascii="Arial" w:hAnsi="Arial" w:cs="Arial"/>
          <w:sz w:val="18"/>
          <w:szCs w:val="18"/>
          <w:lang w:bidi="en-GB"/>
        </w:rPr>
        <w:t>If NIRAS is using an external consultant for the formulation of this procurement document (or for other preparatory work prior to this procurement) and the consultant also plans to submit a tender in the procurement, improper competitive advantages may arise. A consultant who has been engaged for the formulation of this procurement document or other preparatory work may therefore be excluded from submitting a tender in this procurement. This applies regardless of whether the consultant was hired by NIRAS or if the consultant participated as a subconsultant.</w:t>
      </w:r>
    </w:p>
    <w:p w14:paraId="2DA49ADB" w14:textId="77777777" w:rsidR="007D6396" w:rsidRPr="00454ACB" w:rsidRDefault="007D6396" w:rsidP="000E7151">
      <w:pPr>
        <w:pStyle w:val="Heading2"/>
        <w:numPr>
          <w:ilvl w:val="0"/>
          <w:numId w:val="0"/>
        </w:numPr>
        <w:rPr>
          <w:rFonts w:ascii="Arial" w:hAnsi="Arial" w:cs="Arial"/>
        </w:rPr>
      </w:pPr>
      <w:bookmarkStart w:id="40" w:name="_Toc159097048"/>
      <w:r w:rsidRPr="00454ACB">
        <w:rPr>
          <w:rFonts w:ascii="Arial" w:hAnsi="Arial" w:cs="Arial"/>
        </w:rPr>
        <w:t>3.7. Reference assignments</w:t>
      </w:r>
      <w:bookmarkEnd w:id="40"/>
    </w:p>
    <w:p w14:paraId="1ED59FDF" w14:textId="4B99CA4D" w:rsidR="007D6396" w:rsidRPr="00C34F41" w:rsidRDefault="00D7343F" w:rsidP="00F23651">
      <w:pPr>
        <w:pStyle w:val="Heading3"/>
        <w:numPr>
          <w:ilvl w:val="0"/>
          <w:numId w:val="0"/>
        </w:numPr>
        <w:jc w:val="both"/>
        <w:rPr>
          <w:rFonts w:ascii="Arial" w:hAnsi="Arial" w:cs="Arial"/>
          <w:sz w:val="18"/>
          <w:szCs w:val="18"/>
        </w:rPr>
      </w:pPr>
      <w:bookmarkStart w:id="41" w:name="_Toc159097049"/>
      <w:r w:rsidRPr="00C34F41">
        <w:rPr>
          <w:rFonts w:ascii="Arial" w:hAnsi="Arial" w:cs="Arial"/>
          <w:sz w:val="18"/>
          <w:szCs w:val="18"/>
        </w:rPr>
        <w:t xml:space="preserve">3.7.1. </w:t>
      </w:r>
      <w:r w:rsidR="007D6396" w:rsidRPr="00C34F41">
        <w:rPr>
          <w:rFonts w:ascii="Arial" w:hAnsi="Arial" w:cs="Arial"/>
          <w:sz w:val="18"/>
          <w:szCs w:val="18"/>
        </w:rPr>
        <w:t>Performance of services/delivery of goods</w:t>
      </w:r>
      <w:bookmarkEnd w:id="41"/>
      <w:r w:rsidR="007D6396" w:rsidRPr="00C34F41">
        <w:rPr>
          <w:rFonts w:ascii="Arial" w:hAnsi="Arial" w:cs="Arial"/>
          <w:sz w:val="18"/>
          <w:szCs w:val="18"/>
        </w:rPr>
        <w:t xml:space="preserve"> </w:t>
      </w:r>
    </w:p>
    <w:p w14:paraId="79675C9C" w14:textId="7EE0FBFD" w:rsidR="00231AEE" w:rsidRPr="00C34F41" w:rsidRDefault="00231AEE" w:rsidP="00F23651">
      <w:pPr>
        <w:jc w:val="both"/>
        <w:rPr>
          <w:rFonts w:ascii="Arial" w:hAnsi="Arial" w:cs="Arial"/>
          <w:sz w:val="18"/>
          <w:szCs w:val="18"/>
        </w:rPr>
      </w:pPr>
      <w:r w:rsidRPr="00C34F41">
        <w:rPr>
          <w:rFonts w:ascii="Arial" w:hAnsi="Arial" w:cs="Arial"/>
          <w:sz w:val="18"/>
          <w:szCs w:val="18"/>
          <w:lang w:bidi="en-GB"/>
        </w:rPr>
        <w:t xml:space="preserve">The tenderer shall submit at least </w:t>
      </w:r>
      <w:permStart w:id="939797668" w:edGrp="everyone"/>
      <w:r w:rsidR="005D07E6" w:rsidRPr="00C34F41">
        <w:rPr>
          <w:rFonts w:ascii="Arial" w:hAnsi="Arial" w:cs="Arial"/>
          <w:sz w:val="18"/>
          <w:szCs w:val="18"/>
          <w:lang w:bidi="en-GB"/>
        </w:rPr>
        <w:t>three</w:t>
      </w:r>
      <w:r w:rsidRPr="00C34F41">
        <w:rPr>
          <w:rFonts w:ascii="Arial" w:hAnsi="Arial" w:cs="Arial"/>
          <w:sz w:val="18"/>
          <w:szCs w:val="18"/>
        </w:rPr>
        <w:t xml:space="preserve"> </w:t>
      </w:r>
      <w:r w:rsidRPr="00C34F41">
        <w:rPr>
          <w:rFonts w:ascii="Arial" w:hAnsi="Arial" w:cs="Arial"/>
          <w:sz w:val="18"/>
          <w:szCs w:val="18"/>
          <w:lang w:bidi="en-GB"/>
        </w:rPr>
        <w:t>r</w:t>
      </w:r>
      <w:permEnd w:id="939797668"/>
      <w:r w:rsidRPr="00C34F41">
        <w:rPr>
          <w:rFonts w:ascii="Arial" w:hAnsi="Arial" w:cs="Arial"/>
          <w:sz w:val="18"/>
          <w:szCs w:val="18"/>
          <w:lang w:bidi="en-GB"/>
        </w:rPr>
        <w:t xml:space="preserve">eference assignments carried out in the past </w:t>
      </w:r>
      <w:permStart w:id="1897213250" w:edGrp="everyone"/>
      <w:r w:rsidR="00935351" w:rsidRPr="00C34F41">
        <w:rPr>
          <w:rFonts w:ascii="Arial" w:hAnsi="Arial" w:cs="Arial"/>
          <w:sz w:val="18"/>
          <w:szCs w:val="18"/>
        </w:rPr>
        <w:t>three</w:t>
      </w:r>
      <w:r w:rsidRPr="00C34F41">
        <w:rPr>
          <w:rFonts w:ascii="Arial" w:hAnsi="Arial" w:cs="Arial"/>
          <w:sz w:val="18"/>
          <w:szCs w:val="18"/>
          <w:lang w:bidi="en-GB"/>
        </w:rPr>
        <w:t xml:space="preserve"> </w:t>
      </w:r>
      <w:permEnd w:id="1897213250"/>
      <w:r w:rsidRPr="00C34F41">
        <w:rPr>
          <w:rFonts w:ascii="Arial" w:hAnsi="Arial" w:cs="Arial"/>
          <w:sz w:val="18"/>
          <w:szCs w:val="18"/>
          <w:lang w:bidi="en-GB"/>
        </w:rPr>
        <w:t xml:space="preserve">years, and which correspond to the nature and scope of this procurement. The reference should demonstrate/confirm that the tenderer has carried out </w:t>
      </w:r>
      <w:bookmarkStart w:id="42" w:name="_Hlk37792973"/>
      <w:r w:rsidRPr="00C34F41">
        <w:rPr>
          <w:rFonts w:ascii="Arial" w:hAnsi="Arial" w:cs="Arial"/>
          <w:sz w:val="18"/>
          <w:szCs w:val="18"/>
          <w:lang w:bidi="en-GB"/>
        </w:rPr>
        <w:t>assignments</w:t>
      </w:r>
      <w:bookmarkEnd w:id="42"/>
      <w:r w:rsidRPr="00C34F41">
        <w:rPr>
          <w:rFonts w:ascii="Arial" w:hAnsi="Arial" w:cs="Arial"/>
          <w:sz w:val="18"/>
          <w:szCs w:val="18"/>
          <w:lang w:bidi="en-GB"/>
        </w:rPr>
        <w:t xml:space="preserve"> that correspond to the nature and scope of the procurement in question.</w:t>
      </w:r>
    </w:p>
    <w:p w14:paraId="169056A8" w14:textId="660AA2F7" w:rsidR="00213835" w:rsidRPr="00C34F41" w:rsidRDefault="12DC6E47" w:rsidP="00F23651">
      <w:pPr>
        <w:jc w:val="both"/>
        <w:rPr>
          <w:rFonts w:ascii="Arial" w:hAnsi="Arial" w:cs="Arial"/>
          <w:color w:val="FF0000"/>
          <w:sz w:val="18"/>
          <w:szCs w:val="18"/>
          <w:lang w:bidi="en-GB"/>
        </w:rPr>
      </w:pPr>
      <w:permStart w:id="327418486" w:edGrp="everyone"/>
      <w:r w:rsidRPr="00C34F41">
        <w:rPr>
          <w:rFonts w:ascii="Arial" w:hAnsi="Arial" w:cs="Arial"/>
          <w:sz w:val="18"/>
          <w:szCs w:val="18"/>
        </w:rPr>
        <w:t>According to the scope and nature of this procurement</w:t>
      </w:r>
      <w:r w:rsidR="42C38044" w:rsidRPr="00C34F41">
        <w:rPr>
          <w:rFonts w:ascii="Arial" w:hAnsi="Arial" w:cs="Arial"/>
          <w:sz w:val="18"/>
          <w:szCs w:val="18"/>
        </w:rPr>
        <w:t>,</w:t>
      </w:r>
      <w:r w:rsidRPr="00C34F41">
        <w:rPr>
          <w:rFonts w:ascii="Arial" w:hAnsi="Arial" w:cs="Arial"/>
          <w:sz w:val="18"/>
          <w:szCs w:val="18"/>
        </w:rPr>
        <w:t xml:space="preserve"> eligible reference assignment is a contract, performed during </w:t>
      </w:r>
      <w:r w:rsidR="0E6A63EB" w:rsidRPr="00C34F41">
        <w:rPr>
          <w:rFonts w:ascii="Arial" w:hAnsi="Arial" w:cs="Arial"/>
          <w:sz w:val="18"/>
          <w:szCs w:val="18"/>
        </w:rPr>
        <w:t>past</w:t>
      </w:r>
      <w:r w:rsidRPr="00C34F41">
        <w:rPr>
          <w:rFonts w:ascii="Arial" w:hAnsi="Arial" w:cs="Arial"/>
          <w:sz w:val="18"/>
          <w:szCs w:val="18"/>
        </w:rPr>
        <w:t xml:space="preserve"> </w:t>
      </w:r>
      <w:r w:rsidR="00AD4DD0" w:rsidRPr="00C34F41">
        <w:rPr>
          <w:rFonts w:ascii="Arial" w:hAnsi="Arial" w:cs="Arial"/>
          <w:sz w:val="18"/>
          <w:szCs w:val="18"/>
        </w:rPr>
        <w:t>five</w:t>
      </w:r>
      <w:r w:rsidRPr="00C34F41">
        <w:rPr>
          <w:rFonts w:ascii="Arial" w:hAnsi="Arial" w:cs="Arial"/>
          <w:sz w:val="18"/>
          <w:szCs w:val="18"/>
        </w:rPr>
        <w:t xml:space="preserve"> years, that covers </w:t>
      </w:r>
      <w:r w:rsidR="2A60162F" w:rsidRPr="00C34F41">
        <w:rPr>
          <w:rFonts w:ascii="Arial" w:hAnsi="Arial" w:cs="Arial"/>
          <w:sz w:val="18"/>
          <w:szCs w:val="18"/>
        </w:rPr>
        <w:t>2</w:t>
      </w:r>
      <w:r w:rsidRPr="00C34F41">
        <w:rPr>
          <w:rFonts w:ascii="Arial" w:hAnsi="Arial" w:cs="Arial"/>
          <w:sz w:val="18"/>
          <w:szCs w:val="18"/>
        </w:rPr>
        <w:t xml:space="preserve"> (</w:t>
      </w:r>
      <w:r w:rsidR="2A60162F" w:rsidRPr="00C34F41">
        <w:rPr>
          <w:rFonts w:ascii="Arial" w:hAnsi="Arial" w:cs="Arial"/>
          <w:sz w:val="18"/>
          <w:szCs w:val="18"/>
        </w:rPr>
        <w:t>two</w:t>
      </w:r>
      <w:r w:rsidRPr="00C34F41">
        <w:rPr>
          <w:rFonts w:ascii="Arial" w:hAnsi="Arial" w:cs="Arial"/>
          <w:sz w:val="18"/>
          <w:szCs w:val="18"/>
        </w:rPr>
        <w:t>) criteria below</w:t>
      </w:r>
      <w:r w:rsidR="682F7742" w:rsidRPr="00C34F41">
        <w:rPr>
          <w:rFonts w:ascii="Arial" w:hAnsi="Arial" w:cs="Arial"/>
          <w:sz w:val="18"/>
          <w:szCs w:val="18"/>
        </w:rPr>
        <w:t>:</w:t>
      </w:r>
      <w:r w:rsidR="750F843C" w:rsidRPr="00C34F41">
        <w:rPr>
          <w:rFonts w:ascii="Arial" w:hAnsi="Arial" w:cs="Arial"/>
          <w:sz w:val="18"/>
          <w:szCs w:val="18"/>
        </w:rPr>
        <w:t xml:space="preserve"> </w:t>
      </w:r>
    </w:p>
    <w:p w14:paraId="6A2C3608" w14:textId="00ACDC16" w:rsidR="00213835" w:rsidRPr="00C34F41" w:rsidRDefault="13DB4C9E" w:rsidP="454A32E9">
      <w:pPr>
        <w:ind w:left="-20" w:right="-20"/>
        <w:jc w:val="both"/>
        <w:rPr>
          <w:rFonts w:ascii="Arial" w:eastAsiaTheme="minorEastAsia" w:hAnsi="Arial" w:cs="Arial"/>
          <w:color w:val="000000" w:themeColor="text2"/>
          <w:sz w:val="18"/>
          <w:szCs w:val="18"/>
        </w:rPr>
      </w:pPr>
      <w:r w:rsidRPr="454A32E9">
        <w:rPr>
          <w:rFonts w:ascii="Arial" w:eastAsiaTheme="minorEastAsia" w:hAnsi="Arial" w:cs="Arial"/>
          <w:color w:val="000000" w:themeColor="text2"/>
          <w:sz w:val="18"/>
          <w:szCs w:val="18"/>
          <w:lang w:val="en-US"/>
        </w:rPr>
        <w:t xml:space="preserve">1)     </w:t>
      </w:r>
      <w:r w:rsidR="00CD7749" w:rsidRPr="454A32E9">
        <w:rPr>
          <w:rFonts w:ascii="Arial" w:eastAsiaTheme="minorEastAsia" w:hAnsi="Arial" w:cs="Arial"/>
          <w:color w:val="000000" w:themeColor="text2"/>
          <w:sz w:val="18"/>
          <w:szCs w:val="18"/>
          <w:lang w:val="en-US"/>
        </w:rPr>
        <w:t>T</w:t>
      </w:r>
      <w:r w:rsidR="00747228" w:rsidRPr="454A32E9">
        <w:rPr>
          <w:rFonts w:ascii="Arial" w:eastAsiaTheme="minorEastAsia" w:hAnsi="Arial" w:cs="Arial"/>
          <w:color w:val="000000" w:themeColor="text2"/>
          <w:sz w:val="18"/>
          <w:szCs w:val="18"/>
        </w:rPr>
        <w:t>he</w:t>
      </w:r>
      <w:r w:rsidR="0086565D" w:rsidRPr="454A32E9">
        <w:rPr>
          <w:rFonts w:ascii="Arial" w:eastAsiaTheme="minorEastAsia" w:hAnsi="Arial" w:cs="Arial"/>
          <w:color w:val="000000" w:themeColor="text2"/>
          <w:sz w:val="18"/>
          <w:szCs w:val="18"/>
        </w:rPr>
        <w:t xml:space="preserve"> amount</w:t>
      </w:r>
      <w:r w:rsidRPr="454A32E9">
        <w:rPr>
          <w:rFonts w:ascii="Arial" w:eastAsiaTheme="minorEastAsia" w:hAnsi="Arial" w:cs="Arial"/>
          <w:color w:val="000000" w:themeColor="text2"/>
          <w:sz w:val="18"/>
          <w:szCs w:val="18"/>
        </w:rPr>
        <w:t xml:space="preserve"> of </w:t>
      </w:r>
      <w:r w:rsidR="59D90733" w:rsidRPr="454A32E9">
        <w:rPr>
          <w:rFonts w:ascii="Arial" w:eastAsiaTheme="minorEastAsia" w:hAnsi="Arial" w:cs="Arial"/>
          <w:color w:val="000000" w:themeColor="text2"/>
          <w:sz w:val="18"/>
          <w:szCs w:val="18"/>
        </w:rPr>
        <w:t>provided</w:t>
      </w:r>
      <w:r w:rsidR="00CD7749" w:rsidRPr="454A32E9">
        <w:rPr>
          <w:rFonts w:ascii="Arial" w:eastAsiaTheme="minorEastAsia" w:hAnsi="Arial" w:cs="Arial"/>
          <w:color w:val="000000" w:themeColor="text2"/>
          <w:sz w:val="18"/>
          <w:szCs w:val="18"/>
        </w:rPr>
        <w:t xml:space="preserve"> travel management</w:t>
      </w:r>
      <w:r w:rsidRPr="454A32E9">
        <w:rPr>
          <w:rFonts w:ascii="Arial" w:eastAsiaTheme="minorEastAsia" w:hAnsi="Arial" w:cs="Arial"/>
          <w:color w:val="000000" w:themeColor="text2"/>
          <w:sz w:val="18"/>
          <w:szCs w:val="18"/>
        </w:rPr>
        <w:t xml:space="preserve"> services </w:t>
      </w:r>
      <w:r w:rsidR="0086565D" w:rsidRPr="454A32E9">
        <w:rPr>
          <w:rFonts w:ascii="Arial" w:eastAsiaTheme="minorEastAsia" w:hAnsi="Arial" w:cs="Arial"/>
          <w:color w:val="000000" w:themeColor="text2"/>
          <w:sz w:val="18"/>
          <w:szCs w:val="18"/>
        </w:rPr>
        <w:t xml:space="preserve">within one contract </w:t>
      </w:r>
      <w:r w:rsidR="004E3FA7" w:rsidRPr="454A32E9">
        <w:rPr>
          <w:rFonts w:ascii="Arial" w:eastAsiaTheme="minorEastAsia" w:hAnsi="Arial" w:cs="Arial"/>
          <w:color w:val="000000" w:themeColor="text2"/>
          <w:sz w:val="18"/>
          <w:szCs w:val="18"/>
        </w:rPr>
        <w:t>is</w:t>
      </w:r>
      <w:r w:rsidRPr="454A32E9">
        <w:rPr>
          <w:rFonts w:ascii="Arial" w:eastAsiaTheme="minorEastAsia" w:hAnsi="Arial" w:cs="Arial"/>
          <w:color w:val="000000" w:themeColor="text2"/>
          <w:sz w:val="18"/>
          <w:szCs w:val="18"/>
        </w:rPr>
        <w:t xml:space="preserve"> at least </w:t>
      </w:r>
      <w:r w:rsidR="003606D4" w:rsidRPr="454A32E9">
        <w:rPr>
          <w:rFonts w:ascii="Arial" w:eastAsiaTheme="minorEastAsia" w:hAnsi="Arial" w:cs="Arial"/>
          <w:color w:val="000000" w:themeColor="text2"/>
          <w:sz w:val="18"/>
          <w:szCs w:val="18"/>
        </w:rPr>
        <w:t>15</w:t>
      </w:r>
      <w:r w:rsidR="006A4C9A" w:rsidRPr="454A32E9">
        <w:rPr>
          <w:rFonts w:ascii="Arial" w:eastAsiaTheme="minorEastAsia" w:hAnsi="Arial" w:cs="Arial"/>
          <w:color w:val="000000" w:themeColor="text2"/>
          <w:sz w:val="18"/>
          <w:szCs w:val="18"/>
        </w:rPr>
        <w:t xml:space="preserve"> </w:t>
      </w:r>
      <w:r w:rsidRPr="454A32E9">
        <w:rPr>
          <w:rFonts w:ascii="Arial" w:eastAsiaTheme="minorEastAsia" w:hAnsi="Arial" w:cs="Arial"/>
          <w:color w:val="000000" w:themeColor="text2"/>
          <w:sz w:val="18"/>
          <w:szCs w:val="18"/>
        </w:rPr>
        <w:t>000 CHF</w:t>
      </w:r>
      <w:r w:rsidR="009D6ABA" w:rsidRPr="454A32E9">
        <w:rPr>
          <w:rFonts w:ascii="Arial" w:eastAsiaTheme="minorEastAsia" w:hAnsi="Arial" w:cs="Arial"/>
          <w:color w:val="000000" w:themeColor="text2"/>
          <w:sz w:val="18"/>
          <w:szCs w:val="18"/>
        </w:rPr>
        <w:t>;</w:t>
      </w:r>
      <w:r w:rsidRPr="454A32E9">
        <w:rPr>
          <w:rFonts w:ascii="Arial" w:eastAsiaTheme="minorEastAsia" w:hAnsi="Arial" w:cs="Arial"/>
          <w:color w:val="000000" w:themeColor="text2"/>
          <w:sz w:val="18"/>
          <w:szCs w:val="18"/>
        </w:rPr>
        <w:t xml:space="preserve"> </w:t>
      </w:r>
    </w:p>
    <w:p w14:paraId="485E55C2" w14:textId="67E94B40" w:rsidR="00213835" w:rsidRPr="00C34F41" w:rsidRDefault="13DB4C9E" w:rsidP="454A32E9">
      <w:pPr>
        <w:ind w:left="-20" w:right="-20"/>
        <w:jc w:val="both"/>
        <w:rPr>
          <w:rFonts w:ascii="Arial" w:eastAsia="Verdana" w:hAnsi="Arial" w:cs="Arial"/>
          <w:color w:val="000000" w:themeColor="text2"/>
          <w:sz w:val="18"/>
          <w:szCs w:val="18"/>
          <w:lang w:val="en-US"/>
        </w:rPr>
      </w:pPr>
      <w:r w:rsidRPr="454A32E9">
        <w:rPr>
          <w:rFonts w:ascii="Arial" w:eastAsia="Verdana" w:hAnsi="Arial" w:cs="Arial"/>
          <w:color w:val="000000" w:themeColor="text2"/>
          <w:sz w:val="18"/>
          <w:szCs w:val="18"/>
          <w:lang w:val="en-US"/>
        </w:rPr>
        <w:t>and</w:t>
      </w:r>
    </w:p>
    <w:p w14:paraId="4EE195C5" w14:textId="1C7B7D6F" w:rsidR="00213835" w:rsidRPr="00C34F41" w:rsidRDefault="13DB4C9E" w:rsidP="454A32E9">
      <w:pPr>
        <w:ind w:left="-20" w:right="-20"/>
        <w:jc w:val="both"/>
        <w:rPr>
          <w:rFonts w:ascii="Arial" w:eastAsia="Verdana" w:hAnsi="Arial" w:cs="Arial"/>
          <w:color w:val="000000" w:themeColor="text2"/>
          <w:sz w:val="18"/>
          <w:szCs w:val="18"/>
        </w:rPr>
      </w:pPr>
      <w:r w:rsidRPr="454A32E9">
        <w:rPr>
          <w:rFonts w:ascii="Arial" w:eastAsia="Verdana" w:hAnsi="Arial" w:cs="Arial"/>
          <w:color w:val="000000" w:themeColor="text2"/>
          <w:sz w:val="18"/>
          <w:szCs w:val="18"/>
        </w:rPr>
        <w:t xml:space="preserve">2)     </w:t>
      </w:r>
      <w:r w:rsidR="79C0A5E6" w:rsidRPr="454A32E9">
        <w:rPr>
          <w:rFonts w:ascii="Arial" w:eastAsia="Arial" w:hAnsi="Arial" w:cs="Arial"/>
          <w:color w:val="000000" w:themeColor="text2"/>
          <w:sz w:val="19"/>
          <w:szCs w:val="19"/>
        </w:rPr>
        <w:t>Relevant services within past 5 years and at least two contracts/samples of work/references</w:t>
      </w:r>
      <w:r w:rsidR="0035698C" w:rsidRPr="454A32E9">
        <w:rPr>
          <w:rFonts w:ascii="Arial" w:eastAsia="Verdana" w:hAnsi="Arial" w:cs="Arial"/>
          <w:color w:val="000000" w:themeColor="text2"/>
          <w:sz w:val="18"/>
          <w:szCs w:val="18"/>
        </w:rPr>
        <w:t>.</w:t>
      </w:r>
      <w:r w:rsidR="007869AB" w:rsidRPr="454A32E9">
        <w:rPr>
          <w:rFonts w:ascii="Arial" w:eastAsia="Verdana" w:hAnsi="Arial" w:cs="Arial"/>
          <w:color w:val="000000" w:themeColor="text2"/>
          <w:sz w:val="18"/>
          <w:szCs w:val="18"/>
        </w:rPr>
        <w:t xml:space="preserve">    </w:t>
      </w:r>
    </w:p>
    <w:p w14:paraId="3068365B" w14:textId="2D35818E" w:rsidR="00213835" w:rsidRPr="00C34F41" w:rsidRDefault="29283482" w:rsidP="00F23651">
      <w:pPr>
        <w:ind w:left="-20" w:right="-20"/>
        <w:jc w:val="both"/>
        <w:rPr>
          <w:rFonts w:ascii="Arial" w:eastAsia="Verdana" w:hAnsi="Arial" w:cs="Arial"/>
          <w:color w:val="000000" w:themeColor="text2"/>
          <w:sz w:val="18"/>
          <w:szCs w:val="18"/>
        </w:rPr>
      </w:pPr>
      <w:r w:rsidRPr="454A32E9">
        <w:rPr>
          <w:rFonts w:ascii="Arial" w:hAnsi="Arial" w:cs="Arial"/>
          <w:sz w:val="18"/>
          <w:szCs w:val="18"/>
        </w:rPr>
        <w:t>N</w:t>
      </w:r>
      <w:r w:rsidR="7B0FE7A1" w:rsidRPr="454A32E9">
        <w:rPr>
          <w:rFonts w:ascii="Arial" w:hAnsi="Arial" w:cs="Arial"/>
          <w:sz w:val="18"/>
          <w:szCs w:val="18"/>
        </w:rPr>
        <w:t xml:space="preserve">IRAS reserves the right to determine whether the referenced </w:t>
      </w:r>
      <w:r w:rsidRPr="454A32E9">
        <w:rPr>
          <w:rFonts w:ascii="Arial" w:hAnsi="Arial" w:cs="Arial"/>
          <w:sz w:val="18"/>
          <w:szCs w:val="18"/>
        </w:rPr>
        <w:t>contracts are</w:t>
      </w:r>
      <w:r w:rsidR="7B0FE7A1" w:rsidRPr="454A32E9">
        <w:rPr>
          <w:rFonts w:ascii="Arial" w:hAnsi="Arial" w:cs="Arial"/>
          <w:sz w:val="18"/>
          <w:szCs w:val="18"/>
        </w:rPr>
        <w:t xml:space="preserve"> deemed sufficient</w:t>
      </w:r>
      <w:r w:rsidR="4E9D965A" w:rsidRPr="454A32E9">
        <w:rPr>
          <w:rFonts w:ascii="Arial" w:hAnsi="Arial" w:cs="Arial"/>
          <w:sz w:val="18"/>
          <w:szCs w:val="18"/>
        </w:rPr>
        <w:t>.</w:t>
      </w:r>
    </w:p>
    <w:permEnd w:id="327418486"/>
    <w:p w14:paraId="43395549" w14:textId="57BFAAB0" w:rsidR="007D6396" w:rsidRPr="00C34F41" w:rsidRDefault="007D6396" w:rsidP="000E7151">
      <w:pPr>
        <w:rPr>
          <w:rFonts w:ascii="Arial" w:hAnsi="Arial" w:cs="Arial"/>
          <w:sz w:val="18"/>
          <w:szCs w:val="18"/>
          <w:lang w:bidi="en-GB"/>
        </w:rPr>
      </w:pPr>
      <w:r w:rsidRPr="00C34F41">
        <w:rPr>
          <w:rFonts w:ascii="Arial" w:hAnsi="Arial" w:cs="Arial"/>
          <w:sz w:val="18"/>
          <w:szCs w:val="18"/>
          <w:lang w:bidi="en-GB"/>
        </w:rPr>
        <w:t>The tenderer shall submit a description that contains information regarding the following:</w:t>
      </w:r>
    </w:p>
    <w:p w14:paraId="09899C27" w14:textId="77777777" w:rsidR="007D6396" w:rsidRPr="00C34F41" w:rsidRDefault="077EFDFD" w:rsidP="000E7151">
      <w:pPr>
        <w:pStyle w:val="ListParagraph"/>
        <w:numPr>
          <w:ilvl w:val="0"/>
          <w:numId w:val="35"/>
        </w:numPr>
        <w:autoSpaceDE w:val="0"/>
        <w:autoSpaceDN w:val="0"/>
        <w:adjustRightInd w:val="0"/>
        <w:spacing w:after="160" w:line="240" w:lineRule="auto"/>
        <w:jc w:val="both"/>
        <w:rPr>
          <w:rFonts w:ascii="Arial" w:eastAsia="Calibri" w:hAnsi="Arial" w:cs="Arial"/>
          <w:color w:val="000000"/>
          <w:sz w:val="18"/>
          <w:szCs w:val="18"/>
          <w:lang w:bidi="en-GB"/>
        </w:rPr>
      </w:pPr>
      <w:r w:rsidRPr="00C34F41">
        <w:rPr>
          <w:rFonts w:ascii="Arial" w:eastAsia="Calibri" w:hAnsi="Arial" w:cs="Arial"/>
          <w:color w:val="000000" w:themeColor="text2"/>
          <w:sz w:val="18"/>
          <w:szCs w:val="18"/>
          <w:lang w:bidi="en-GB"/>
        </w:rPr>
        <w:t xml:space="preserve">The scope of the assignment, a short description of the assignment that includes e.g. the contract value and the number of people involved. </w:t>
      </w:r>
    </w:p>
    <w:p w14:paraId="7F383458" w14:textId="77777777" w:rsidR="007D6396" w:rsidRPr="00C34F41" w:rsidRDefault="077EFDFD" w:rsidP="000E7151">
      <w:pPr>
        <w:pStyle w:val="ListParagraph"/>
        <w:numPr>
          <w:ilvl w:val="0"/>
          <w:numId w:val="35"/>
        </w:numPr>
        <w:autoSpaceDE w:val="0"/>
        <w:autoSpaceDN w:val="0"/>
        <w:adjustRightInd w:val="0"/>
        <w:spacing w:after="160" w:line="240" w:lineRule="auto"/>
        <w:jc w:val="both"/>
        <w:rPr>
          <w:rFonts w:ascii="Arial" w:eastAsia="Calibri" w:hAnsi="Arial" w:cs="Arial"/>
          <w:color w:val="000000"/>
          <w:sz w:val="18"/>
          <w:szCs w:val="18"/>
          <w:lang w:bidi="en-GB"/>
        </w:rPr>
      </w:pPr>
      <w:r w:rsidRPr="00C34F41">
        <w:rPr>
          <w:rFonts w:ascii="Arial" w:eastAsia="Calibri" w:hAnsi="Arial" w:cs="Arial"/>
          <w:color w:val="000000" w:themeColor="text2"/>
          <w:sz w:val="18"/>
          <w:szCs w:val="18"/>
          <w:lang w:bidi="en-GB"/>
        </w:rPr>
        <w:t>The implementation date, whether the assignment has been completed or is ongoing (incl. the date on which the assignment was completed, if applicable).</w:t>
      </w:r>
    </w:p>
    <w:p w14:paraId="2A3D0C4E" w14:textId="77777777" w:rsidR="007D6396" w:rsidRPr="00C34F41" w:rsidRDefault="077EFDFD" w:rsidP="000E7151">
      <w:pPr>
        <w:pStyle w:val="ListParagraph"/>
        <w:numPr>
          <w:ilvl w:val="0"/>
          <w:numId w:val="35"/>
        </w:numPr>
        <w:autoSpaceDE w:val="0"/>
        <w:autoSpaceDN w:val="0"/>
        <w:adjustRightInd w:val="0"/>
        <w:spacing w:after="160" w:line="240" w:lineRule="auto"/>
        <w:jc w:val="both"/>
        <w:rPr>
          <w:rFonts w:ascii="Arial" w:eastAsia="Calibri" w:hAnsi="Arial" w:cs="Arial"/>
          <w:color w:val="000000"/>
          <w:sz w:val="18"/>
          <w:szCs w:val="18"/>
          <w:lang w:bidi="en-GB"/>
        </w:rPr>
      </w:pPr>
      <w:r w:rsidRPr="00C34F41">
        <w:rPr>
          <w:rFonts w:ascii="Arial" w:eastAsia="Calibri" w:hAnsi="Arial" w:cs="Arial"/>
          <w:color w:val="000000" w:themeColor="text2"/>
          <w:sz w:val="18"/>
          <w:szCs w:val="18"/>
          <w:lang w:bidi="en-GB"/>
        </w:rPr>
        <w:t>Results or “output” of the assignment.</w:t>
      </w:r>
    </w:p>
    <w:p w14:paraId="030DDB64" w14:textId="77777777" w:rsidR="007D6396" w:rsidRPr="00C34F41" w:rsidRDefault="077EFDFD" w:rsidP="000E7151">
      <w:pPr>
        <w:pStyle w:val="ListParagraph"/>
        <w:numPr>
          <w:ilvl w:val="0"/>
          <w:numId w:val="35"/>
        </w:numPr>
        <w:autoSpaceDE w:val="0"/>
        <w:autoSpaceDN w:val="0"/>
        <w:adjustRightInd w:val="0"/>
        <w:spacing w:after="160" w:line="240" w:lineRule="auto"/>
        <w:jc w:val="both"/>
        <w:rPr>
          <w:rFonts w:ascii="Arial" w:eastAsia="Calibri" w:hAnsi="Arial" w:cs="Arial"/>
          <w:color w:val="000000"/>
          <w:sz w:val="18"/>
          <w:szCs w:val="18"/>
          <w:lang w:bidi="en-GB"/>
        </w:rPr>
      </w:pPr>
      <w:r w:rsidRPr="00C34F41">
        <w:rPr>
          <w:rFonts w:ascii="Arial" w:eastAsia="Calibri" w:hAnsi="Arial" w:cs="Arial"/>
          <w:color w:val="000000" w:themeColor="text2"/>
          <w:sz w:val="18"/>
          <w:szCs w:val="18"/>
          <w:lang w:bidi="en-GB"/>
        </w:rPr>
        <w:t xml:space="preserve">Contact information for the reference person (the company/organisation, contact person, telephone number, e-mail address). </w:t>
      </w:r>
    </w:p>
    <w:p w14:paraId="7BB5E19D" w14:textId="77777777" w:rsidR="00BC6E05" w:rsidRPr="00C34F41" w:rsidRDefault="00BC6E05" w:rsidP="000E7151">
      <w:pPr>
        <w:autoSpaceDE w:val="0"/>
        <w:autoSpaceDN w:val="0"/>
        <w:adjustRightInd w:val="0"/>
        <w:spacing w:after="160" w:line="240" w:lineRule="auto"/>
        <w:jc w:val="both"/>
        <w:rPr>
          <w:rFonts w:ascii="Arial" w:eastAsia="Calibri" w:hAnsi="Arial" w:cs="Arial"/>
          <w:color w:val="000000"/>
          <w:sz w:val="18"/>
          <w:szCs w:val="18"/>
          <w:lang w:bidi="en-GB"/>
        </w:rPr>
      </w:pPr>
      <w:r w:rsidRPr="00C34F41">
        <w:rPr>
          <w:rFonts w:ascii="Arial" w:eastAsia="Calibri" w:hAnsi="Arial" w:cs="Arial"/>
          <w:color w:val="000000"/>
          <w:sz w:val="18"/>
          <w:szCs w:val="18"/>
          <w:lang w:bidi="en-GB"/>
        </w:rPr>
        <w:t xml:space="preserve">The tenderer is encouraged to contact the reference person to inform them of their role as referee, and also to ensure that the contact details are valid. </w:t>
      </w:r>
      <w:r w:rsidRPr="00C34F41">
        <w:rPr>
          <w:rFonts w:ascii="Arial" w:hAnsi="Arial" w:cs="Arial"/>
          <w:sz w:val="18"/>
          <w:szCs w:val="18"/>
          <w:lang w:bidi="en-GB"/>
        </w:rPr>
        <w:t xml:space="preserve">NIRAS reserves the right to contact the reference persons to verify the submitted information. </w:t>
      </w:r>
      <w:r w:rsidRPr="00C34F41">
        <w:rPr>
          <w:rFonts w:ascii="Arial" w:eastAsia="Calibri" w:hAnsi="Arial" w:cs="Arial"/>
          <w:color w:val="000000"/>
          <w:sz w:val="18"/>
          <w:szCs w:val="18"/>
          <w:lang w:bidi="en-GB"/>
        </w:rPr>
        <w:t>NIRAS will try to contact the referee during working hours, once by email and three times via telephone. If no contact is made, the reference assignment is deemed invalid and the tender is rejected.</w:t>
      </w:r>
    </w:p>
    <w:p w14:paraId="0B9D416D" w14:textId="77777777" w:rsidR="00BC6E05" w:rsidRPr="00C34F41" w:rsidRDefault="00BC6E05" w:rsidP="000E7151">
      <w:pPr>
        <w:autoSpaceDE w:val="0"/>
        <w:autoSpaceDN w:val="0"/>
        <w:adjustRightInd w:val="0"/>
        <w:spacing w:after="160" w:line="240" w:lineRule="auto"/>
        <w:jc w:val="both"/>
        <w:rPr>
          <w:rFonts w:ascii="Arial" w:hAnsi="Arial" w:cs="Arial"/>
          <w:sz w:val="18"/>
          <w:szCs w:val="18"/>
        </w:rPr>
      </w:pPr>
      <w:r w:rsidRPr="00C34F41">
        <w:rPr>
          <w:rFonts w:ascii="Arial" w:hAnsi="Arial" w:cs="Arial"/>
          <w:sz w:val="18"/>
          <w:szCs w:val="18"/>
        </w:rPr>
        <w:t>NIRAS will require further proof from the successful tenderer that the reference</w:t>
      </w:r>
      <w:permStart w:id="83034348" w:edGrp="everyone"/>
      <w:permEnd w:id="83034348"/>
      <w:r w:rsidRPr="00C34F41">
        <w:rPr>
          <w:rFonts w:ascii="Arial" w:hAnsi="Arial" w:cs="Arial"/>
          <w:sz w:val="18"/>
          <w:szCs w:val="18"/>
        </w:rPr>
        <w:t xml:space="preserve"> assignments have been implemented to the full satisfaction of the client. Such proof may be in the form of a copy of the signed contract, a second referee from the client, etc. NIRAS </w:t>
      </w:r>
      <w:bookmarkStart w:id="43" w:name="_Int_hO66ucRg"/>
      <w:r w:rsidRPr="00C34F41">
        <w:rPr>
          <w:rFonts w:ascii="Arial" w:hAnsi="Arial" w:cs="Arial"/>
          <w:sz w:val="18"/>
          <w:szCs w:val="18"/>
        </w:rPr>
        <w:t>decides,</w:t>
      </w:r>
      <w:bookmarkEnd w:id="43"/>
      <w:r w:rsidRPr="00C34F41">
        <w:rPr>
          <w:rFonts w:ascii="Arial" w:hAnsi="Arial" w:cs="Arial"/>
          <w:sz w:val="18"/>
          <w:szCs w:val="18"/>
        </w:rPr>
        <w:t xml:space="preserve"> on its own discretion, whether the supplied proof is deemed adequate.</w:t>
      </w:r>
    </w:p>
    <w:p w14:paraId="386BFF46" w14:textId="411BC28B" w:rsidR="008401ED" w:rsidRPr="00C34F41" w:rsidRDefault="008401ED" w:rsidP="454A32E9">
      <w:pPr>
        <w:jc w:val="both"/>
        <w:rPr>
          <w:rFonts w:ascii="Arial" w:hAnsi="Arial" w:cs="Arial"/>
          <w:sz w:val="18"/>
          <w:szCs w:val="18"/>
        </w:rPr>
      </w:pPr>
      <w:r w:rsidRPr="454A32E9">
        <w:rPr>
          <w:rFonts w:ascii="Arial" w:hAnsi="Arial" w:cs="Arial"/>
          <w:sz w:val="18"/>
          <w:szCs w:val="18"/>
        </w:rPr>
        <w:t xml:space="preserve">As the part of tender proposal, tenderer shall provide information about staff to be involved in provision of services to NIRAS: at least 2 (two) specialists with at least 3-years' work experience in provision of travel management services during last </w:t>
      </w:r>
      <w:r w:rsidR="001928C1" w:rsidRPr="454A32E9">
        <w:rPr>
          <w:rFonts w:ascii="Arial" w:hAnsi="Arial" w:cs="Arial"/>
          <w:sz w:val="18"/>
          <w:szCs w:val="18"/>
        </w:rPr>
        <w:t>5</w:t>
      </w:r>
      <w:r w:rsidRPr="454A32E9">
        <w:rPr>
          <w:rFonts w:ascii="Arial" w:hAnsi="Arial" w:cs="Arial"/>
          <w:sz w:val="18"/>
          <w:szCs w:val="18"/>
        </w:rPr>
        <w:t xml:space="preserve"> (</w:t>
      </w:r>
      <w:r w:rsidR="001928C1" w:rsidRPr="454A32E9">
        <w:rPr>
          <w:rFonts w:ascii="Arial" w:hAnsi="Arial" w:cs="Arial"/>
          <w:sz w:val="18"/>
          <w:szCs w:val="18"/>
        </w:rPr>
        <w:t>five</w:t>
      </w:r>
      <w:r w:rsidRPr="454A32E9">
        <w:rPr>
          <w:rFonts w:ascii="Arial" w:hAnsi="Arial" w:cs="Arial"/>
          <w:sz w:val="18"/>
          <w:szCs w:val="18"/>
        </w:rPr>
        <w:t xml:space="preserve">) years shall be engaged in work with NIRAS. </w:t>
      </w:r>
    </w:p>
    <w:p w14:paraId="69ACF373" w14:textId="21917DD8" w:rsidR="007D6396" w:rsidRPr="00454ACB" w:rsidRDefault="007D6396" w:rsidP="00C05756">
      <w:pPr>
        <w:pStyle w:val="Heading2"/>
        <w:numPr>
          <w:ilvl w:val="0"/>
          <w:numId w:val="0"/>
        </w:numPr>
        <w:jc w:val="both"/>
        <w:rPr>
          <w:rFonts w:ascii="Arial" w:hAnsi="Arial" w:cs="Arial"/>
        </w:rPr>
      </w:pPr>
      <w:hyperlink r:id="rId28" w:history="1">
        <w:bookmarkStart w:id="44" w:name="_Toc159097050"/>
        <w:r w:rsidRPr="00454ACB">
          <w:rPr>
            <w:rFonts w:ascii="Arial" w:hAnsi="Arial" w:cs="Arial"/>
          </w:rPr>
          <w:t>3.</w:t>
        </w:r>
        <w:r w:rsidR="009F672F" w:rsidRPr="00454ACB">
          <w:rPr>
            <w:rFonts w:ascii="Arial" w:hAnsi="Arial" w:cs="Arial"/>
          </w:rPr>
          <w:t>8</w:t>
        </w:r>
        <w:r w:rsidRPr="00454ACB">
          <w:rPr>
            <w:rFonts w:ascii="Arial" w:hAnsi="Arial" w:cs="Arial"/>
          </w:rPr>
          <w:t>. Subcontractors</w:t>
        </w:r>
      </w:hyperlink>
      <w:r w:rsidRPr="00454ACB">
        <w:rPr>
          <w:rFonts w:ascii="Arial" w:hAnsi="Arial" w:cs="Arial"/>
        </w:rPr>
        <w:t xml:space="preserve"> for the implementation of the assignment</w:t>
      </w:r>
      <w:bookmarkEnd w:id="44"/>
      <w:r w:rsidRPr="00454ACB">
        <w:rPr>
          <w:rFonts w:ascii="Arial" w:hAnsi="Arial" w:cs="Arial"/>
        </w:rPr>
        <w:t xml:space="preserve"> </w:t>
      </w:r>
    </w:p>
    <w:p w14:paraId="0628F9C9" w14:textId="67194E49" w:rsidR="00564757" w:rsidRPr="00C34F41" w:rsidRDefault="00564757" w:rsidP="00C05756">
      <w:pPr>
        <w:jc w:val="both"/>
        <w:rPr>
          <w:rFonts w:ascii="Arial" w:hAnsi="Arial" w:cs="Arial"/>
          <w:sz w:val="18"/>
          <w:szCs w:val="18"/>
          <w:lang w:bidi="en-GB"/>
        </w:rPr>
      </w:pPr>
      <w:r w:rsidRPr="00C34F41">
        <w:rPr>
          <w:rFonts w:ascii="Arial" w:hAnsi="Arial" w:cs="Arial"/>
          <w:sz w:val="18"/>
          <w:szCs w:val="18"/>
          <w:lang w:bidi="en-GB"/>
        </w:rPr>
        <w:t xml:space="preserve">The supplier will not be allowed to subcontract other </w:t>
      </w:r>
      <w:r w:rsidR="007540F2" w:rsidRPr="00C34F41">
        <w:rPr>
          <w:rFonts w:ascii="Arial" w:hAnsi="Arial" w:cs="Arial"/>
          <w:sz w:val="18"/>
          <w:szCs w:val="18"/>
          <w:lang w:bidi="en-GB"/>
        </w:rPr>
        <w:t>travel agencies</w:t>
      </w:r>
      <w:r w:rsidRPr="00C34F41">
        <w:rPr>
          <w:rFonts w:ascii="Arial" w:hAnsi="Arial" w:cs="Arial"/>
          <w:sz w:val="18"/>
          <w:szCs w:val="18"/>
          <w:lang w:bidi="en-GB"/>
        </w:rPr>
        <w:t xml:space="preserve"> to perform any of the duties of the selected contract supplier. Subcontractors shall only be those companies that provide direct transport, accommodation (hotel)</w:t>
      </w:r>
      <w:r w:rsidR="009B72AD" w:rsidRPr="00C34F41">
        <w:rPr>
          <w:rFonts w:ascii="Arial" w:hAnsi="Arial" w:cs="Arial"/>
          <w:sz w:val="18"/>
          <w:szCs w:val="18"/>
          <w:lang w:bidi="en-GB"/>
        </w:rPr>
        <w:t>, insurance</w:t>
      </w:r>
      <w:r w:rsidR="007540F2" w:rsidRPr="00C34F41">
        <w:rPr>
          <w:rFonts w:ascii="Arial" w:hAnsi="Arial" w:cs="Arial"/>
          <w:sz w:val="18"/>
          <w:szCs w:val="18"/>
          <w:lang w:bidi="en-GB"/>
        </w:rPr>
        <w:t xml:space="preserve"> </w:t>
      </w:r>
      <w:r w:rsidR="00EF098C" w:rsidRPr="00C34F41">
        <w:rPr>
          <w:rFonts w:ascii="Arial" w:hAnsi="Arial" w:cs="Arial"/>
          <w:sz w:val="18"/>
          <w:szCs w:val="18"/>
          <w:lang w:bidi="en-GB"/>
        </w:rPr>
        <w:t>or rental of premises</w:t>
      </w:r>
      <w:r w:rsidRPr="00C34F41">
        <w:rPr>
          <w:rFonts w:ascii="Arial" w:hAnsi="Arial" w:cs="Arial"/>
          <w:sz w:val="18"/>
          <w:szCs w:val="18"/>
          <w:lang w:bidi="en-GB"/>
        </w:rPr>
        <w:t xml:space="preserve">. Subcontractors are only allowed to be contracted in one level, i.e. all subcontractors shall have a contract directly with the contract supplier who in turn signs the contract with NIRAS. This means that subcontractors may not in turn sign any contracts with subcontractors for the delivery of services under this contract. </w:t>
      </w:r>
    </w:p>
    <w:p w14:paraId="2B047831" w14:textId="2DDCAEC1" w:rsidR="007D6396" w:rsidRPr="00C34F41" w:rsidRDefault="007D6396" w:rsidP="00C05756">
      <w:pPr>
        <w:jc w:val="both"/>
        <w:rPr>
          <w:rFonts w:ascii="Arial" w:hAnsi="Arial" w:cs="Arial"/>
          <w:sz w:val="18"/>
          <w:szCs w:val="18"/>
          <w:lang w:bidi="en-GB"/>
        </w:rPr>
      </w:pPr>
      <w:r w:rsidRPr="00C34F41">
        <w:rPr>
          <w:rFonts w:ascii="Arial" w:hAnsi="Arial" w:cs="Arial"/>
          <w:sz w:val="18"/>
          <w:szCs w:val="18"/>
          <w:lang w:bidi="en-GB"/>
        </w:rPr>
        <w:t xml:space="preserve">The term “subcontractor” refers to any contractor that acts in the contract supplier’s stead to provide parts of the contract. The subcontractor provides goods or services that are </w:t>
      </w:r>
      <w:r w:rsidRPr="00C34F41">
        <w:rPr>
          <w:rFonts w:ascii="Arial" w:hAnsi="Arial" w:cs="Arial"/>
          <w:i/>
          <w:sz w:val="18"/>
          <w:szCs w:val="18"/>
          <w:lang w:bidi="en-GB"/>
        </w:rPr>
        <w:t>directly related to the object of the procurement</w:t>
      </w:r>
      <w:r w:rsidRPr="00C34F41">
        <w:rPr>
          <w:rFonts w:ascii="Arial" w:hAnsi="Arial" w:cs="Arial"/>
          <w:sz w:val="18"/>
          <w:szCs w:val="18"/>
          <w:lang w:bidi="en-GB"/>
        </w:rPr>
        <w:t xml:space="preserve">, and the delivery of which are absolutely necessary in order for the contract supplier to uphold its end of the contract. Contractors which supply various goods and services to the contract supplier are not to be considered as subcontractors. </w:t>
      </w:r>
    </w:p>
    <w:p w14:paraId="6583BB7A" w14:textId="19CA5860" w:rsidR="007D6396" w:rsidRPr="00C34F41" w:rsidRDefault="007D6396" w:rsidP="00C05756">
      <w:pPr>
        <w:jc w:val="both"/>
        <w:rPr>
          <w:rFonts w:ascii="Arial" w:hAnsi="Arial" w:cs="Arial"/>
          <w:sz w:val="18"/>
          <w:szCs w:val="18"/>
        </w:rPr>
      </w:pPr>
      <w:r w:rsidRPr="00C34F41">
        <w:rPr>
          <w:rFonts w:ascii="Arial" w:hAnsi="Arial" w:cs="Arial"/>
          <w:sz w:val="18"/>
          <w:szCs w:val="18"/>
          <w:lang w:bidi="en-GB"/>
        </w:rPr>
        <w:t xml:space="preserve">If subcontractors are hired by the tenderer, </w:t>
      </w:r>
      <w:r w:rsidR="00564757" w:rsidRPr="00C34F41">
        <w:rPr>
          <w:rFonts w:ascii="Arial" w:hAnsi="Arial" w:cs="Arial"/>
          <w:sz w:val="18"/>
          <w:szCs w:val="18"/>
          <w:lang w:bidi="en-GB"/>
        </w:rPr>
        <w:t xml:space="preserve">NIRAS reserves the right to request information on the subcontractor, such as </w:t>
      </w:r>
      <w:r w:rsidRPr="00C34F41">
        <w:rPr>
          <w:rFonts w:ascii="Arial" w:hAnsi="Arial" w:cs="Arial"/>
          <w:sz w:val="18"/>
          <w:szCs w:val="18"/>
          <w:lang w:bidi="en-GB"/>
        </w:rPr>
        <w:t>complete name and company registration number of the subcontractor</w:t>
      </w:r>
      <w:r w:rsidR="00564757" w:rsidRPr="00C34F41">
        <w:rPr>
          <w:rFonts w:ascii="Arial" w:hAnsi="Arial" w:cs="Arial"/>
          <w:sz w:val="18"/>
          <w:szCs w:val="18"/>
          <w:lang w:bidi="en-GB"/>
        </w:rPr>
        <w:t xml:space="preserve">, </w:t>
      </w:r>
      <w:r w:rsidRPr="00C34F41">
        <w:rPr>
          <w:rFonts w:ascii="Arial" w:hAnsi="Arial" w:cs="Arial"/>
          <w:sz w:val="18"/>
          <w:szCs w:val="18"/>
          <w:lang w:bidi="en-GB"/>
        </w:rPr>
        <w:t xml:space="preserve">which duties the subcontractor will perform, as well as how the tenderer will make use of the resources of the subcontractor that are necessary to the accomplishment of the contract. </w:t>
      </w:r>
    </w:p>
    <w:p w14:paraId="09BC22B2" w14:textId="77777777" w:rsidR="007D6396" w:rsidRPr="00C34F41" w:rsidRDefault="007D6396" w:rsidP="00C05756">
      <w:pPr>
        <w:jc w:val="both"/>
        <w:rPr>
          <w:rFonts w:ascii="Arial" w:hAnsi="Arial" w:cs="Arial"/>
          <w:sz w:val="18"/>
          <w:szCs w:val="18"/>
          <w:lang w:bidi="en-GB"/>
        </w:rPr>
      </w:pPr>
      <w:r w:rsidRPr="00C34F41">
        <w:rPr>
          <w:rFonts w:ascii="Arial" w:hAnsi="Arial" w:cs="Arial"/>
          <w:sz w:val="18"/>
          <w:szCs w:val="18"/>
          <w:lang w:bidi="en-GB"/>
        </w:rPr>
        <w:t>The contract supplier has the same responsibility for the work of the subcontractor as it does for its own work. The contract supplier is also responsible for ensuring that the subcontractor adheres to the requirements, criteria, and conditions set forth in the contract.</w:t>
      </w:r>
    </w:p>
    <w:p w14:paraId="118BC54F" w14:textId="77777777" w:rsidR="007D6396" w:rsidRPr="00C34F41" w:rsidRDefault="007D6396" w:rsidP="00C05756">
      <w:pPr>
        <w:jc w:val="both"/>
        <w:rPr>
          <w:rFonts w:ascii="Arial" w:hAnsi="Arial" w:cs="Arial"/>
          <w:sz w:val="18"/>
          <w:szCs w:val="18"/>
          <w:lang w:bidi="en-GB"/>
        </w:rPr>
      </w:pPr>
      <w:r w:rsidRPr="00C34F41">
        <w:rPr>
          <w:rFonts w:ascii="Arial" w:hAnsi="Arial" w:cs="Arial"/>
          <w:sz w:val="18"/>
          <w:szCs w:val="18"/>
          <w:lang w:bidi="en-GB"/>
        </w:rPr>
        <w:t>At the request of NIRAS, a tenderer that hires a subcontractor must (by providing a certificate or a copy of the signed cooperation agreement) demonstrate a cooperative working relationship with the subcontractor that applies throughout the contract period, including any extensions.</w:t>
      </w:r>
    </w:p>
    <w:p w14:paraId="3A1D157B" w14:textId="77777777" w:rsidR="007D6396" w:rsidRPr="00454ACB" w:rsidRDefault="007D6396" w:rsidP="000E7151">
      <w:pPr>
        <w:rPr>
          <w:rFonts w:ascii="Arial" w:hAnsi="Arial" w:cs="Arial"/>
        </w:rPr>
      </w:pPr>
    </w:p>
    <w:p w14:paraId="08CDE8DA" w14:textId="40733437" w:rsidR="007D6396" w:rsidRPr="00454ACB" w:rsidRDefault="007D6396" w:rsidP="000E7151">
      <w:pPr>
        <w:pStyle w:val="Heading1"/>
        <w:keepNext w:val="0"/>
        <w:pageBreakBefore/>
        <w:numPr>
          <w:ilvl w:val="0"/>
          <w:numId w:val="0"/>
        </w:numPr>
        <w:tabs>
          <w:tab w:val="left" w:pos="567"/>
          <w:tab w:val="left" w:pos="851"/>
        </w:tabs>
        <w:spacing w:before="360" w:after="120" w:line="240" w:lineRule="auto"/>
        <w:rPr>
          <w:rFonts w:ascii="Arial" w:hAnsi="Arial" w:cs="Arial"/>
        </w:rPr>
      </w:pPr>
      <w:bookmarkStart w:id="45" w:name="_Toc159097051"/>
      <w:r w:rsidRPr="00454ACB">
        <w:rPr>
          <w:rFonts w:ascii="Arial" w:hAnsi="Arial" w:cs="Arial"/>
        </w:rPr>
        <w:lastRenderedPageBreak/>
        <w:t xml:space="preserve">4. Requirements for </w:t>
      </w:r>
      <w:permStart w:id="444807268" w:edGrp="everyone"/>
      <w:r w:rsidR="00D20EEB" w:rsidRPr="00454ACB">
        <w:rPr>
          <w:rFonts w:ascii="Arial" w:hAnsi="Arial" w:cs="Arial"/>
        </w:rPr>
        <w:t>Services</w:t>
      </w:r>
      <w:bookmarkEnd w:id="45"/>
    </w:p>
    <w:p w14:paraId="1E9A67C4" w14:textId="56F7AFD2" w:rsidR="00D20EEB" w:rsidRPr="0050219A" w:rsidRDefault="00D20EEB" w:rsidP="000E7151">
      <w:pPr>
        <w:rPr>
          <w:rFonts w:ascii="Arial" w:hAnsi="Arial" w:cs="Arial"/>
          <w:color w:val="454038" w:themeColor="accent5"/>
          <w:sz w:val="18"/>
          <w:szCs w:val="18"/>
        </w:rPr>
      </w:pPr>
      <w:bookmarkStart w:id="46" w:name="_Hlk43315644"/>
      <w:r w:rsidRPr="0050219A">
        <w:rPr>
          <w:rFonts w:ascii="Arial" w:hAnsi="Arial" w:cs="Arial"/>
          <w:sz w:val="18"/>
          <w:szCs w:val="18"/>
        </w:rPr>
        <w:t xml:space="preserve">The description of services </w:t>
      </w:r>
      <w:r w:rsidR="007917F8" w:rsidRPr="0050219A">
        <w:rPr>
          <w:rFonts w:ascii="Arial" w:hAnsi="Arial" w:cs="Arial"/>
          <w:sz w:val="18"/>
          <w:szCs w:val="18"/>
        </w:rPr>
        <w:t xml:space="preserve">to be provided </w:t>
      </w:r>
      <w:r w:rsidRPr="0050219A">
        <w:rPr>
          <w:rFonts w:ascii="Arial" w:hAnsi="Arial" w:cs="Arial"/>
          <w:sz w:val="18"/>
          <w:szCs w:val="18"/>
        </w:rPr>
        <w:t xml:space="preserve">is </w:t>
      </w:r>
      <w:r w:rsidR="007917F8" w:rsidRPr="0050219A">
        <w:rPr>
          <w:rFonts w:ascii="Arial" w:hAnsi="Arial" w:cs="Arial"/>
          <w:sz w:val="18"/>
          <w:szCs w:val="18"/>
        </w:rPr>
        <w:t>presented</w:t>
      </w:r>
      <w:r w:rsidRPr="0050219A">
        <w:rPr>
          <w:rFonts w:ascii="Arial" w:hAnsi="Arial" w:cs="Arial"/>
          <w:sz w:val="18"/>
          <w:szCs w:val="18"/>
        </w:rPr>
        <w:t xml:space="preserve"> in</w:t>
      </w:r>
      <w:r w:rsidRPr="0050219A">
        <w:rPr>
          <w:rFonts w:ascii="Arial" w:hAnsi="Arial" w:cs="Arial"/>
          <w:color w:val="454038" w:themeColor="accent5"/>
          <w:sz w:val="18"/>
          <w:szCs w:val="18"/>
        </w:rPr>
        <w:t xml:space="preserve"> Appendix I</w:t>
      </w:r>
      <w:r w:rsidR="007540F2" w:rsidRPr="0050219A">
        <w:rPr>
          <w:rFonts w:ascii="Arial" w:hAnsi="Arial" w:cs="Arial"/>
          <w:color w:val="454038" w:themeColor="accent5"/>
          <w:sz w:val="18"/>
          <w:szCs w:val="18"/>
        </w:rPr>
        <w:t>.</w:t>
      </w:r>
    </w:p>
    <w:bookmarkEnd w:id="46"/>
    <w:permEnd w:id="444807268"/>
    <w:p w14:paraId="3B9B4E01" w14:textId="0D656B94" w:rsidR="001234EC" w:rsidRPr="0050219A" w:rsidRDefault="001234EC" w:rsidP="000E7151">
      <w:pPr>
        <w:pStyle w:val="ListBullet"/>
        <w:tabs>
          <w:tab w:val="clear" w:pos="360"/>
        </w:tabs>
        <w:ind w:left="0" w:firstLine="0"/>
        <w:rPr>
          <w:rFonts w:ascii="Arial" w:hAnsi="Arial" w:cs="Arial"/>
          <w:sz w:val="18"/>
          <w:szCs w:val="18"/>
        </w:rPr>
      </w:pPr>
      <w:r w:rsidRPr="0050219A">
        <w:rPr>
          <w:rFonts w:ascii="Arial" w:hAnsi="Arial" w:cs="Arial"/>
          <w:sz w:val="18"/>
          <w:szCs w:val="18"/>
        </w:rPr>
        <w:t>All the requirements of Appendix I</w:t>
      </w:r>
      <w:r w:rsidR="007540F2" w:rsidRPr="0050219A">
        <w:rPr>
          <w:rFonts w:ascii="Arial" w:hAnsi="Arial" w:cs="Arial"/>
          <w:sz w:val="18"/>
          <w:szCs w:val="18"/>
        </w:rPr>
        <w:t xml:space="preserve"> and Appendix II</w:t>
      </w:r>
      <w:r w:rsidRPr="0050219A">
        <w:rPr>
          <w:rFonts w:ascii="Arial" w:hAnsi="Arial" w:cs="Arial"/>
          <w:sz w:val="18"/>
          <w:szCs w:val="18"/>
        </w:rPr>
        <w:t xml:space="preserve"> are mandatory. Failure to comply with the requirements or failure to provide correct and relevant information by the tenderer may cause a rejection of the submitted te</w:t>
      </w:r>
      <w:r w:rsidR="00C36D13" w:rsidRPr="0050219A">
        <w:rPr>
          <w:rFonts w:ascii="Arial" w:hAnsi="Arial" w:cs="Arial"/>
          <w:sz w:val="18"/>
          <w:szCs w:val="18"/>
          <w:lang w:val="en-US"/>
        </w:rPr>
        <w:t>n</w:t>
      </w:r>
      <w:r w:rsidRPr="0050219A">
        <w:rPr>
          <w:rFonts w:ascii="Arial" w:hAnsi="Arial" w:cs="Arial"/>
          <w:sz w:val="18"/>
          <w:szCs w:val="18"/>
        </w:rPr>
        <w:t>der</w:t>
      </w:r>
      <w:r w:rsidR="006F4EED" w:rsidRPr="0050219A">
        <w:rPr>
          <w:rFonts w:ascii="Arial" w:hAnsi="Arial" w:cs="Arial"/>
          <w:sz w:val="18"/>
          <w:szCs w:val="18"/>
        </w:rPr>
        <w:t>.</w:t>
      </w:r>
    </w:p>
    <w:p w14:paraId="717D4CC6" w14:textId="77777777" w:rsidR="007D6396" w:rsidRPr="00454ACB" w:rsidRDefault="007D6396" w:rsidP="000E7151">
      <w:pPr>
        <w:rPr>
          <w:rFonts w:ascii="Arial" w:hAnsi="Arial" w:cs="Arial"/>
        </w:rPr>
      </w:pPr>
    </w:p>
    <w:p w14:paraId="6EF733E6" w14:textId="77777777" w:rsidR="007D6396" w:rsidRPr="00454ACB" w:rsidRDefault="007D6396" w:rsidP="000E7151">
      <w:pPr>
        <w:pStyle w:val="Heading1"/>
        <w:keepNext w:val="0"/>
        <w:pageBreakBefore/>
        <w:numPr>
          <w:ilvl w:val="0"/>
          <w:numId w:val="0"/>
        </w:numPr>
        <w:tabs>
          <w:tab w:val="left" w:pos="567"/>
          <w:tab w:val="left" w:pos="851"/>
        </w:tabs>
        <w:spacing w:before="360" w:after="120" w:line="240" w:lineRule="auto"/>
        <w:rPr>
          <w:rFonts w:ascii="Arial" w:hAnsi="Arial" w:cs="Arial"/>
        </w:rPr>
      </w:pPr>
      <w:bookmarkStart w:id="47" w:name="_Toc159097052"/>
      <w:r w:rsidRPr="00454ACB">
        <w:rPr>
          <w:rFonts w:ascii="Arial" w:hAnsi="Arial" w:cs="Arial"/>
        </w:rPr>
        <w:lastRenderedPageBreak/>
        <w:t>5. Tender prices</w:t>
      </w:r>
      <w:bookmarkEnd w:id="47"/>
    </w:p>
    <w:p w14:paraId="05F8130C" w14:textId="4C40F562" w:rsidR="002302E8" w:rsidRPr="0050219A" w:rsidRDefault="005C74E3" w:rsidP="000E7151">
      <w:pPr>
        <w:rPr>
          <w:rFonts w:ascii="Arial" w:hAnsi="Arial" w:cs="Arial"/>
          <w:sz w:val="18"/>
          <w:szCs w:val="18"/>
        </w:rPr>
      </w:pPr>
      <w:r w:rsidRPr="0050219A">
        <w:rPr>
          <w:rFonts w:ascii="Arial" w:hAnsi="Arial" w:cs="Arial"/>
          <w:sz w:val="18"/>
          <w:szCs w:val="18"/>
        </w:rPr>
        <w:t>The s</w:t>
      </w:r>
      <w:r w:rsidR="002302E8" w:rsidRPr="0050219A">
        <w:rPr>
          <w:rFonts w:ascii="Arial" w:hAnsi="Arial" w:cs="Arial"/>
          <w:sz w:val="18"/>
          <w:szCs w:val="18"/>
        </w:rPr>
        <w:t xml:space="preserve">ervices to be delivered are destined to </w:t>
      </w:r>
      <w:r w:rsidR="005C1928" w:rsidRPr="0050219A">
        <w:rPr>
          <w:rFonts w:ascii="Arial" w:hAnsi="Arial" w:cs="Arial"/>
          <w:sz w:val="18"/>
          <w:szCs w:val="18"/>
        </w:rPr>
        <w:t>i</w:t>
      </w:r>
      <w:r w:rsidR="002302E8" w:rsidRPr="0050219A">
        <w:rPr>
          <w:rFonts w:ascii="Arial" w:hAnsi="Arial" w:cs="Arial"/>
          <w:sz w:val="18"/>
          <w:szCs w:val="18"/>
        </w:rPr>
        <w:t xml:space="preserve">nternational technical assistance project registered with the </w:t>
      </w:r>
      <w:r w:rsidR="007540F2" w:rsidRPr="0050219A">
        <w:rPr>
          <w:rFonts w:ascii="Arial" w:hAnsi="Arial" w:cs="Arial"/>
          <w:sz w:val="18"/>
          <w:szCs w:val="18"/>
        </w:rPr>
        <w:t>Cabinet of Ministers</w:t>
      </w:r>
      <w:r w:rsidR="002302E8" w:rsidRPr="0050219A">
        <w:rPr>
          <w:rFonts w:ascii="Arial" w:hAnsi="Arial" w:cs="Arial"/>
          <w:sz w:val="18"/>
          <w:szCs w:val="18"/>
        </w:rPr>
        <w:t xml:space="preserve"> of Ukraine</w:t>
      </w:r>
      <w:r w:rsidR="007540F2" w:rsidRPr="0050219A">
        <w:rPr>
          <w:rFonts w:ascii="Arial" w:hAnsi="Arial" w:cs="Arial"/>
          <w:sz w:val="18"/>
          <w:szCs w:val="18"/>
        </w:rPr>
        <w:t xml:space="preserve"> </w:t>
      </w:r>
      <w:r w:rsidR="002302E8" w:rsidRPr="0050219A">
        <w:rPr>
          <w:rFonts w:ascii="Arial" w:hAnsi="Arial" w:cs="Arial"/>
          <w:sz w:val="18"/>
          <w:szCs w:val="18"/>
        </w:rPr>
        <w:t>and are therefore exempted from the Value Added Tax (VAT).</w:t>
      </w:r>
    </w:p>
    <w:p w14:paraId="18FF7A3F" w14:textId="4C38399E" w:rsidR="002302E8" w:rsidRPr="0050219A" w:rsidRDefault="002302E8" w:rsidP="000E7151">
      <w:pPr>
        <w:rPr>
          <w:rFonts w:ascii="Arial" w:hAnsi="Arial" w:cs="Arial"/>
          <w:sz w:val="18"/>
          <w:szCs w:val="18"/>
        </w:rPr>
      </w:pPr>
      <w:r w:rsidRPr="0050219A">
        <w:rPr>
          <w:rFonts w:ascii="Arial" w:hAnsi="Arial" w:cs="Arial"/>
          <w:sz w:val="18"/>
          <w:szCs w:val="18"/>
        </w:rPr>
        <w:t xml:space="preserve">Prices, fees and costs shall be expressed in </w:t>
      </w:r>
      <w:r w:rsidR="00E0611E" w:rsidRPr="0050219A">
        <w:rPr>
          <w:rFonts w:ascii="Arial" w:hAnsi="Arial" w:cs="Arial"/>
          <w:sz w:val="18"/>
          <w:szCs w:val="18"/>
        </w:rPr>
        <w:t>CHF</w:t>
      </w:r>
      <w:r w:rsidRPr="0050219A">
        <w:rPr>
          <w:rFonts w:ascii="Arial" w:hAnsi="Arial" w:cs="Arial"/>
          <w:sz w:val="18"/>
          <w:szCs w:val="18"/>
        </w:rPr>
        <w:t xml:space="preserve">, excl. VAT, but including any other taxes and charges. Rates can be expressed in per cents but the contract cost shall be expressed in </w:t>
      </w:r>
      <w:r w:rsidR="00E0611E" w:rsidRPr="0050219A">
        <w:rPr>
          <w:rFonts w:ascii="Arial" w:hAnsi="Arial" w:cs="Arial"/>
          <w:sz w:val="18"/>
          <w:szCs w:val="18"/>
        </w:rPr>
        <w:t>CHF</w:t>
      </w:r>
      <w:r w:rsidRPr="0050219A">
        <w:rPr>
          <w:rFonts w:ascii="Arial" w:hAnsi="Arial" w:cs="Arial"/>
          <w:sz w:val="18"/>
          <w:szCs w:val="18"/>
        </w:rPr>
        <w:t>.</w:t>
      </w:r>
    </w:p>
    <w:p w14:paraId="1C016FEC" w14:textId="27463BCC" w:rsidR="002302E8" w:rsidRPr="00454ACB" w:rsidRDefault="002302E8" w:rsidP="000E7151">
      <w:pPr>
        <w:rPr>
          <w:rFonts w:ascii="Arial" w:hAnsi="Arial" w:cs="Arial"/>
          <w:lang w:val="en-US"/>
        </w:rPr>
      </w:pPr>
    </w:p>
    <w:p w14:paraId="6F6B74EB" w14:textId="77777777" w:rsidR="007D6396" w:rsidRPr="00454ACB" w:rsidRDefault="007D6396" w:rsidP="000E7151">
      <w:pPr>
        <w:pStyle w:val="Heading2"/>
        <w:numPr>
          <w:ilvl w:val="0"/>
          <w:numId w:val="0"/>
        </w:numPr>
        <w:rPr>
          <w:rFonts w:ascii="Arial" w:hAnsi="Arial" w:cs="Arial"/>
          <w:lang w:bidi="en-GB"/>
        </w:rPr>
      </w:pPr>
      <w:bookmarkStart w:id="48" w:name="_Toc159097053"/>
      <w:r w:rsidRPr="00454ACB">
        <w:rPr>
          <w:rFonts w:ascii="Arial" w:hAnsi="Arial" w:cs="Arial"/>
          <w:lang w:bidi="en-GB"/>
        </w:rPr>
        <w:t>5.1.</w:t>
      </w:r>
      <w:r w:rsidR="00D7343F" w:rsidRPr="00454ACB">
        <w:rPr>
          <w:rFonts w:ascii="Arial" w:hAnsi="Arial" w:cs="Arial"/>
          <w:lang w:bidi="en-GB"/>
        </w:rPr>
        <w:t xml:space="preserve"> </w:t>
      </w:r>
      <w:r w:rsidRPr="00454ACB">
        <w:rPr>
          <w:rFonts w:ascii="Arial" w:hAnsi="Arial" w:cs="Arial"/>
          <w:lang w:bidi="en-GB"/>
        </w:rPr>
        <w:t>Price attachments</w:t>
      </w:r>
      <w:bookmarkEnd w:id="48"/>
      <w:r w:rsidRPr="00454ACB">
        <w:rPr>
          <w:rFonts w:ascii="Arial" w:hAnsi="Arial" w:cs="Arial"/>
          <w:lang w:bidi="en-GB"/>
        </w:rPr>
        <w:t xml:space="preserve"> </w:t>
      </w:r>
    </w:p>
    <w:p w14:paraId="08714B51" w14:textId="6BC73F7E" w:rsidR="007D6396" w:rsidRPr="0050219A" w:rsidRDefault="007D6396" w:rsidP="00F44B9E">
      <w:pPr>
        <w:jc w:val="both"/>
        <w:rPr>
          <w:rFonts w:ascii="Arial" w:hAnsi="Arial" w:cs="Arial"/>
          <w:sz w:val="18"/>
          <w:szCs w:val="18"/>
        </w:rPr>
      </w:pPr>
      <w:r w:rsidRPr="0050219A">
        <w:rPr>
          <w:rFonts w:ascii="Arial" w:hAnsi="Arial" w:cs="Arial"/>
          <w:sz w:val="18"/>
          <w:szCs w:val="18"/>
        </w:rPr>
        <w:t>All costs</w:t>
      </w:r>
      <w:r w:rsidR="00DD3BB7" w:rsidRPr="0050219A">
        <w:rPr>
          <w:rFonts w:ascii="Arial" w:hAnsi="Arial" w:cs="Arial"/>
          <w:sz w:val="18"/>
          <w:szCs w:val="18"/>
        </w:rPr>
        <w:t>/prices</w:t>
      </w:r>
      <w:r w:rsidRPr="0050219A">
        <w:rPr>
          <w:rFonts w:ascii="Arial" w:hAnsi="Arial" w:cs="Arial"/>
          <w:sz w:val="18"/>
          <w:szCs w:val="18"/>
        </w:rPr>
        <w:t xml:space="preserve"> shall be specified in </w:t>
      </w:r>
      <w:r w:rsidR="009E6F7F" w:rsidRPr="0050219A">
        <w:rPr>
          <w:rFonts w:ascii="Arial" w:hAnsi="Arial" w:cs="Arial"/>
          <w:sz w:val="18"/>
          <w:szCs w:val="18"/>
        </w:rPr>
        <w:t>Appendix</w:t>
      </w:r>
      <w:r w:rsidRPr="0050219A">
        <w:rPr>
          <w:rFonts w:ascii="Arial" w:hAnsi="Arial" w:cs="Arial"/>
          <w:sz w:val="18"/>
          <w:szCs w:val="18"/>
        </w:rPr>
        <w:t xml:space="preserve"> </w:t>
      </w:r>
      <w:permStart w:id="162995445" w:edGrp="everyone"/>
      <w:r w:rsidR="007540F2" w:rsidRPr="0050219A">
        <w:rPr>
          <w:rFonts w:ascii="Arial" w:hAnsi="Arial" w:cs="Arial"/>
          <w:sz w:val="18"/>
          <w:szCs w:val="18"/>
        </w:rPr>
        <w:t>III</w:t>
      </w:r>
      <w:r w:rsidR="004F57FA" w:rsidRPr="0050219A">
        <w:rPr>
          <w:rFonts w:ascii="Arial" w:hAnsi="Arial" w:cs="Arial"/>
          <w:sz w:val="18"/>
          <w:szCs w:val="18"/>
        </w:rPr>
        <w:t>. The costs shall be defined according to the Form-</w:t>
      </w:r>
      <w:r w:rsidR="009766CC" w:rsidRPr="0050219A">
        <w:rPr>
          <w:rFonts w:ascii="Arial" w:hAnsi="Arial" w:cs="Arial"/>
          <w:sz w:val="18"/>
          <w:szCs w:val="18"/>
        </w:rPr>
        <w:t>6</w:t>
      </w:r>
      <w:r w:rsidR="0078448A" w:rsidRPr="0050219A">
        <w:rPr>
          <w:rFonts w:ascii="Arial" w:hAnsi="Arial" w:cs="Arial"/>
          <w:sz w:val="18"/>
          <w:szCs w:val="18"/>
        </w:rPr>
        <w:t>.</w:t>
      </w:r>
      <w:permEnd w:id="162995445"/>
    </w:p>
    <w:p w14:paraId="7D632449" w14:textId="77777777" w:rsidR="007D6396" w:rsidRPr="0050219A" w:rsidRDefault="007D6396" w:rsidP="00F44B9E">
      <w:pPr>
        <w:jc w:val="both"/>
        <w:rPr>
          <w:rFonts w:ascii="Arial" w:hAnsi="Arial" w:cs="Arial"/>
          <w:sz w:val="18"/>
          <w:szCs w:val="18"/>
        </w:rPr>
      </w:pPr>
      <w:r w:rsidRPr="0050219A">
        <w:rPr>
          <w:rFonts w:ascii="Arial" w:hAnsi="Arial" w:cs="Arial"/>
          <w:sz w:val="18"/>
          <w:szCs w:val="18"/>
        </w:rPr>
        <w:t>Arithmetical errors will be rectified on the following basis:</w:t>
      </w:r>
    </w:p>
    <w:p w14:paraId="5F73F7C2" w14:textId="77777777" w:rsidR="007D6396" w:rsidRPr="0050219A" w:rsidRDefault="007D6396" w:rsidP="00F44B9E">
      <w:pPr>
        <w:pStyle w:val="ListParagraph"/>
        <w:numPr>
          <w:ilvl w:val="0"/>
          <w:numId w:val="18"/>
        </w:numPr>
        <w:spacing w:after="160" w:line="240" w:lineRule="auto"/>
        <w:jc w:val="both"/>
        <w:rPr>
          <w:rFonts w:ascii="Arial" w:hAnsi="Arial" w:cs="Arial"/>
          <w:sz w:val="18"/>
          <w:szCs w:val="18"/>
        </w:rPr>
      </w:pPr>
      <w:r w:rsidRPr="0050219A">
        <w:rPr>
          <w:rFonts w:ascii="Arial" w:hAnsi="Arial" w:cs="Arial"/>
          <w:sz w:val="18"/>
          <w:szCs w:val="18"/>
        </w:rPr>
        <w:t xml:space="preserve">If there is a discrepancy between the unit price and the total price that is obtained by multiplying the unit price and quantity, the unit price shall prevail, and the total price shall be corrected.  </w:t>
      </w:r>
    </w:p>
    <w:p w14:paraId="7EF4B566" w14:textId="11B13161" w:rsidR="007D6396" w:rsidRPr="0050219A" w:rsidRDefault="007D6396" w:rsidP="00F44B9E">
      <w:pPr>
        <w:pStyle w:val="ListParagraph"/>
        <w:numPr>
          <w:ilvl w:val="0"/>
          <w:numId w:val="18"/>
        </w:numPr>
        <w:spacing w:after="160" w:line="240" w:lineRule="auto"/>
        <w:jc w:val="both"/>
        <w:rPr>
          <w:rFonts w:ascii="Arial" w:hAnsi="Arial" w:cs="Arial"/>
          <w:sz w:val="18"/>
          <w:szCs w:val="18"/>
        </w:rPr>
      </w:pPr>
      <w:r w:rsidRPr="0050219A">
        <w:rPr>
          <w:rFonts w:ascii="Arial" w:hAnsi="Arial" w:cs="Arial"/>
          <w:sz w:val="18"/>
          <w:szCs w:val="18"/>
        </w:rPr>
        <w:t>If there is a discrepancy between words and figures, the amount in words will prevail.</w:t>
      </w:r>
    </w:p>
    <w:p w14:paraId="35071C39" w14:textId="77777777" w:rsidR="00460FAE" w:rsidRPr="00454ACB" w:rsidRDefault="00460FAE" w:rsidP="000E7151">
      <w:pPr>
        <w:spacing w:after="160" w:line="240" w:lineRule="auto"/>
        <w:rPr>
          <w:rFonts w:ascii="Arial" w:hAnsi="Arial" w:cs="Arial"/>
        </w:rPr>
      </w:pPr>
      <w:r w:rsidRPr="00454ACB">
        <w:rPr>
          <w:rFonts w:ascii="Arial" w:hAnsi="Arial" w:cs="Arial"/>
        </w:rPr>
        <w:tab/>
      </w:r>
      <w:r w:rsidRPr="00454ACB">
        <w:rPr>
          <w:rFonts w:ascii="Arial" w:hAnsi="Arial" w:cs="Arial"/>
        </w:rPr>
        <w:tab/>
      </w:r>
      <w:r w:rsidRPr="00454ACB">
        <w:rPr>
          <w:rFonts w:ascii="Arial" w:hAnsi="Arial" w:cs="Arial"/>
        </w:rPr>
        <w:tab/>
      </w:r>
      <w:r w:rsidRPr="00454ACB">
        <w:rPr>
          <w:rFonts w:ascii="Arial" w:hAnsi="Arial" w:cs="Arial"/>
        </w:rPr>
        <w:tab/>
      </w:r>
    </w:p>
    <w:p w14:paraId="09977C12" w14:textId="77777777" w:rsidR="007D6396" w:rsidRPr="00454ACB" w:rsidRDefault="007D6396" w:rsidP="000E7151">
      <w:pPr>
        <w:pStyle w:val="Heading1"/>
        <w:keepNext w:val="0"/>
        <w:pageBreakBefore/>
        <w:numPr>
          <w:ilvl w:val="0"/>
          <w:numId w:val="0"/>
        </w:numPr>
        <w:tabs>
          <w:tab w:val="left" w:pos="567"/>
          <w:tab w:val="left" w:pos="851"/>
        </w:tabs>
        <w:spacing w:before="360" w:after="120" w:line="240" w:lineRule="auto"/>
        <w:rPr>
          <w:rFonts w:ascii="Arial" w:hAnsi="Arial" w:cs="Arial"/>
        </w:rPr>
      </w:pPr>
      <w:bookmarkStart w:id="49" w:name="_Toc159097054"/>
      <w:r w:rsidRPr="00454ACB">
        <w:rPr>
          <w:rFonts w:ascii="Arial" w:hAnsi="Arial" w:cs="Arial"/>
        </w:rPr>
        <w:lastRenderedPageBreak/>
        <w:t xml:space="preserve">6. Opening and </w:t>
      </w:r>
      <w:r w:rsidR="009E6F7F" w:rsidRPr="00454ACB">
        <w:rPr>
          <w:rFonts w:ascii="Arial" w:hAnsi="Arial" w:cs="Arial"/>
        </w:rPr>
        <w:t>e</w:t>
      </w:r>
      <w:r w:rsidRPr="00454ACB">
        <w:rPr>
          <w:rFonts w:ascii="Arial" w:hAnsi="Arial" w:cs="Arial"/>
        </w:rPr>
        <w:t>valuation of tenders</w:t>
      </w:r>
      <w:bookmarkEnd w:id="49"/>
    </w:p>
    <w:p w14:paraId="137F6E0C" w14:textId="77777777" w:rsidR="007D6396" w:rsidRPr="0050219A" w:rsidRDefault="007D6396" w:rsidP="000E7151">
      <w:pPr>
        <w:rPr>
          <w:rFonts w:ascii="Arial" w:hAnsi="Arial" w:cs="Arial"/>
          <w:color w:val="000000"/>
          <w:sz w:val="18"/>
          <w:szCs w:val="18"/>
          <w:lang w:bidi="en-GB"/>
        </w:rPr>
      </w:pPr>
      <w:r w:rsidRPr="0050219A">
        <w:rPr>
          <w:rFonts w:ascii="Arial" w:hAnsi="Arial" w:cs="Arial"/>
          <w:color w:val="000000"/>
          <w:sz w:val="18"/>
          <w:szCs w:val="18"/>
          <w:lang w:bidi="en-GB"/>
        </w:rPr>
        <w:t>NIRAS shall open all tender proposals after a deadline for tender submission (pt</w:t>
      </w:r>
      <w:r w:rsidR="00435587" w:rsidRPr="0050219A">
        <w:rPr>
          <w:rFonts w:ascii="Arial" w:hAnsi="Arial" w:cs="Arial"/>
          <w:color w:val="000000"/>
          <w:sz w:val="18"/>
          <w:szCs w:val="18"/>
          <w:lang w:bidi="en-GB"/>
        </w:rPr>
        <w:t>.</w:t>
      </w:r>
      <w:r w:rsidRPr="0050219A">
        <w:rPr>
          <w:rFonts w:ascii="Arial" w:hAnsi="Arial" w:cs="Arial"/>
          <w:color w:val="000000"/>
          <w:sz w:val="18"/>
          <w:szCs w:val="18"/>
          <w:lang w:bidi="en-GB"/>
        </w:rPr>
        <w:t xml:space="preserve"> 2.2.4).</w:t>
      </w:r>
    </w:p>
    <w:p w14:paraId="1AAD7BFB" w14:textId="77777777" w:rsidR="007D6396" w:rsidRPr="0050219A" w:rsidRDefault="007D6396" w:rsidP="000E7151">
      <w:pPr>
        <w:rPr>
          <w:rFonts w:ascii="Arial" w:hAnsi="Arial" w:cs="Arial"/>
          <w:color w:val="000000"/>
          <w:sz w:val="18"/>
          <w:szCs w:val="18"/>
        </w:rPr>
      </w:pPr>
      <w:r w:rsidRPr="0050219A">
        <w:rPr>
          <w:rFonts w:ascii="Arial" w:hAnsi="Arial" w:cs="Arial"/>
          <w:color w:val="000000"/>
          <w:sz w:val="18"/>
          <w:szCs w:val="18"/>
          <w:lang w:bidi="en-GB"/>
        </w:rPr>
        <w:t>The evaluation of tenders will be carried out on the following basis:</w:t>
      </w:r>
    </w:p>
    <w:p w14:paraId="59F9F0D2" w14:textId="5891CD5A" w:rsidR="002627C5" w:rsidRPr="0050219A" w:rsidRDefault="00F93623" w:rsidP="000E7151">
      <w:pPr>
        <w:pStyle w:val="Heading2"/>
        <w:numPr>
          <w:ilvl w:val="0"/>
          <w:numId w:val="0"/>
        </w:numPr>
        <w:rPr>
          <w:rFonts w:ascii="Arial" w:eastAsiaTheme="minorHAnsi" w:hAnsi="Arial" w:cs="Arial"/>
          <w:b w:val="0"/>
          <w:sz w:val="18"/>
          <w:szCs w:val="18"/>
          <w:lang w:bidi="en-GB"/>
        </w:rPr>
      </w:pPr>
      <w:bookmarkStart w:id="50" w:name="_Toc159097055"/>
      <w:permStart w:id="878316999" w:edGrp="everyone"/>
      <w:r w:rsidRPr="0050219A">
        <w:rPr>
          <w:rFonts w:ascii="Arial" w:eastAsiaTheme="minorHAnsi" w:hAnsi="Arial" w:cs="Arial"/>
          <w:b w:val="0"/>
          <w:sz w:val="18"/>
          <w:szCs w:val="18"/>
          <w:lang w:bidi="en-GB"/>
        </w:rPr>
        <w:t>Combined scoring method which will be based on a combination of the technical and financial score.</w:t>
      </w:r>
      <w:bookmarkEnd w:id="50"/>
    </w:p>
    <w:p w14:paraId="15E3AC8C" w14:textId="2B21C3B0" w:rsidR="00564358" w:rsidRPr="00454ACB" w:rsidRDefault="007D6396" w:rsidP="000E7151">
      <w:pPr>
        <w:pStyle w:val="Heading2"/>
        <w:numPr>
          <w:ilvl w:val="0"/>
          <w:numId w:val="0"/>
        </w:numPr>
        <w:rPr>
          <w:rFonts w:ascii="Arial" w:hAnsi="Arial" w:cs="Arial"/>
          <w:lang w:bidi="en-GB"/>
        </w:rPr>
      </w:pPr>
      <w:bookmarkStart w:id="51" w:name="_Toc159097056"/>
      <w:r w:rsidRPr="00454ACB">
        <w:rPr>
          <w:rFonts w:ascii="Arial" w:hAnsi="Arial" w:cs="Arial"/>
          <w:lang w:bidi="en-GB"/>
        </w:rPr>
        <w:t>6.1. Evaluation method</w:t>
      </w:r>
      <w:bookmarkEnd w:id="51"/>
    </w:p>
    <w:permEnd w:id="878316999"/>
    <w:p w14:paraId="56A5D928" w14:textId="77777777" w:rsidR="00564358" w:rsidRPr="00454ACB" w:rsidRDefault="00564358" w:rsidP="000E7151">
      <w:pPr>
        <w:spacing w:after="0"/>
        <w:rPr>
          <w:rFonts w:ascii="Arial" w:hAnsi="Arial" w:cs="Arial"/>
          <w:lang w:bidi="en-GB"/>
        </w:rPr>
      </w:pPr>
    </w:p>
    <w:p w14:paraId="7FF1E09F" w14:textId="77777777" w:rsidR="001E6681" w:rsidRPr="0050219A" w:rsidRDefault="001E6681" w:rsidP="000E7151">
      <w:pPr>
        <w:rPr>
          <w:rFonts w:ascii="Arial" w:hAnsi="Arial" w:cs="Arial"/>
          <w:sz w:val="18"/>
          <w:szCs w:val="18"/>
          <w:lang w:bidi="en-GB"/>
        </w:rPr>
      </w:pPr>
      <w:r w:rsidRPr="0050219A">
        <w:rPr>
          <w:rFonts w:ascii="Arial" w:hAnsi="Arial" w:cs="Arial"/>
          <w:sz w:val="18"/>
          <w:szCs w:val="18"/>
          <w:lang w:bidi="en-GB"/>
        </w:rPr>
        <w:t>Tenders will be evaluated using the formula defined below.</w:t>
      </w:r>
    </w:p>
    <w:p w14:paraId="7D4342CC" w14:textId="3852D8AB" w:rsidR="001E6681" w:rsidRPr="0050219A" w:rsidRDefault="001E6681" w:rsidP="000E7151">
      <w:pPr>
        <w:rPr>
          <w:rFonts w:ascii="Arial" w:hAnsi="Arial" w:cs="Arial"/>
          <w:sz w:val="18"/>
          <w:szCs w:val="18"/>
          <w:lang w:bidi="en-GB"/>
        </w:rPr>
      </w:pPr>
      <w:r w:rsidRPr="0050219A">
        <w:rPr>
          <w:rFonts w:ascii="Arial" w:hAnsi="Arial" w:cs="Arial"/>
          <w:sz w:val="18"/>
          <w:szCs w:val="18"/>
          <w:lang w:bidi="en-GB"/>
        </w:rPr>
        <w:t>Score for Technical part (TP)= Total Score Obtained by the</w:t>
      </w:r>
      <w:r w:rsidR="00EF324A" w:rsidRPr="0050219A">
        <w:rPr>
          <w:rFonts w:ascii="Arial" w:hAnsi="Arial" w:cs="Arial"/>
          <w:sz w:val="18"/>
          <w:szCs w:val="18"/>
          <w:lang w:bidi="en-GB"/>
        </w:rPr>
        <w:t xml:space="preserve"> Tenderer</w:t>
      </w:r>
      <w:r w:rsidR="007E1587" w:rsidRPr="0050219A">
        <w:rPr>
          <w:rFonts w:ascii="Arial" w:hAnsi="Arial" w:cs="Arial"/>
          <w:sz w:val="18"/>
          <w:szCs w:val="18"/>
          <w:lang w:bidi="en-GB"/>
        </w:rPr>
        <w:t xml:space="preserve"> for </w:t>
      </w:r>
      <w:r w:rsidR="00A149A2" w:rsidRPr="0050219A">
        <w:rPr>
          <w:rFonts w:ascii="Arial" w:hAnsi="Arial" w:cs="Arial"/>
          <w:sz w:val="18"/>
          <w:szCs w:val="18"/>
          <w:lang w:bidi="en-GB"/>
        </w:rPr>
        <w:t>TP</w:t>
      </w:r>
      <w:r w:rsidRPr="0050219A">
        <w:rPr>
          <w:rFonts w:ascii="Arial" w:hAnsi="Arial" w:cs="Arial"/>
          <w:sz w:val="18"/>
          <w:szCs w:val="18"/>
          <w:lang w:bidi="en-GB"/>
        </w:rPr>
        <w:t xml:space="preserve"> </w:t>
      </w:r>
    </w:p>
    <w:p w14:paraId="186682E0" w14:textId="075A466E" w:rsidR="001E6681" w:rsidRPr="0050219A" w:rsidRDefault="001E6681" w:rsidP="000E7151">
      <w:pPr>
        <w:rPr>
          <w:rFonts w:ascii="Arial" w:hAnsi="Arial" w:cs="Arial"/>
          <w:sz w:val="18"/>
          <w:szCs w:val="18"/>
          <w:lang w:bidi="en-GB"/>
        </w:rPr>
      </w:pPr>
      <w:r w:rsidRPr="0050219A">
        <w:rPr>
          <w:rFonts w:ascii="Arial" w:hAnsi="Arial" w:cs="Arial"/>
          <w:sz w:val="18"/>
          <w:szCs w:val="18"/>
          <w:lang w:bidi="en-GB"/>
        </w:rPr>
        <w:t xml:space="preserve">Score for Financial part (FP)= (Lowest </w:t>
      </w:r>
      <w:r w:rsidR="00B81DCC" w:rsidRPr="0050219A">
        <w:rPr>
          <w:rFonts w:ascii="Arial" w:hAnsi="Arial" w:cs="Arial"/>
          <w:sz w:val="18"/>
          <w:szCs w:val="18"/>
          <w:lang w:bidi="en-GB"/>
        </w:rPr>
        <w:t>Weighted Score</w:t>
      </w:r>
      <w:r w:rsidRPr="0050219A">
        <w:rPr>
          <w:rFonts w:ascii="Arial" w:hAnsi="Arial" w:cs="Arial"/>
          <w:sz w:val="18"/>
          <w:szCs w:val="18"/>
          <w:lang w:bidi="en-GB"/>
        </w:rPr>
        <w:t xml:space="preserve"> / </w:t>
      </w:r>
      <w:r w:rsidR="00B81DCC" w:rsidRPr="0050219A">
        <w:rPr>
          <w:rFonts w:ascii="Arial" w:hAnsi="Arial" w:cs="Arial"/>
          <w:sz w:val="18"/>
          <w:szCs w:val="18"/>
          <w:lang w:bidi="en-GB"/>
        </w:rPr>
        <w:t>Weighted Score of a Tender</w:t>
      </w:r>
      <w:r w:rsidRPr="0050219A">
        <w:rPr>
          <w:rFonts w:ascii="Arial" w:hAnsi="Arial" w:cs="Arial"/>
          <w:sz w:val="18"/>
          <w:szCs w:val="18"/>
          <w:lang w:bidi="en-GB"/>
        </w:rPr>
        <w:t xml:space="preserve"> Being Reviewed) x 100</w:t>
      </w:r>
    </w:p>
    <w:p w14:paraId="2FB77B1B" w14:textId="77777777" w:rsidR="001E6681" w:rsidRPr="0050219A" w:rsidRDefault="001E6681" w:rsidP="000E7151">
      <w:pPr>
        <w:rPr>
          <w:rFonts w:ascii="Arial" w:hAnsi="Arial" w:cs="Arial"/>
          <w:sz w:val="18"/>
          <w:szCs w:val="18"/>
          <w:lang w:bidi="en-GB"/>
        </w:rPr>
      </w:pPr>
      <w:r w:rsidRPr="0050219A">
        <w:rPr>
          <w:rFonts w:ascii="Arial" w:hAnsi="Arial" w:cs="Arial"/>
          <w:b/>
          <w:bCs/>
          <w:sz w:val="18"/>
          <w:szCs w:val="18"/>
          <w:lang w:bidi="en-GB"/>
        </w:rPr>
        <w:t>Total Combined Score</w:t>
      </w:r>
      <w:r w:rsidRPr="0050219A">
        <w:rPr>
          <w:rFonts w:ascii="Arial" w:hAnsi="Arial" w:cs="Arial"/>
          <w:sz w:val="18"/>
          <w:szCs w:val="18"/>
          <w:lang w:bidi="en-GB"/>
        </w:rPr>
        <w:t xml:space="preserve"> = (TP Score) x (Weight of TP, 70%) + (FP Score) x (Weight of FP, 30%)</w:t>
      </w:r>
    </w:p>
    <w:p w14:paraId="2CFA8956" w14:textId="76F03AE2" w:rsidR="001E6681" w:rsidRPr="0050219A" w:rsidRDefault="001E6681" w:rsidP="000E7151">
      <w:pPr>
        <w:rPr>
          <w:rFonts w:ascii="Arial" w:hAnsi="Arial" w:cs="Arial"/>
          <w:sz w:val="18"/>
          <w:szCs w:val="18"/>
          <w:lang w:bidi="en-GB"/>
        </w:rPr>
      </w:pPr>
      <w:r w:rsidRPr="0050219A">
        <w:rPr>
          <w:rFonts w:ascii="Arial" w:hAnsi="Arial" w:cs="Arial"/>
          <w:sz w:val="18"/>
          <w:szCs w:val="18"/>
          <w:lang w:bidi="en-GB"/>
        </w:rPr>
        <w:t>The evaluation will be conducted on the basis of the below award criteria.</w:t>
      </w:r>
      <w:r w:rsidR="00AE682A" w:rsidRPr="0050219A">
        <w:rPr>
          <w:rFonts w:ascii="Arial" w:hAnsi="Arial" w:cs="Arial"/>
          <w:sz w:val="18"/>
          <w:szCs w:val="18"/>
          <w:lang w:bidi="en-GB"/>
        </w:rPr>
        <w:t xml:space="preserve"> </w:t>
      </w:r>
      <w:r w:rsidR="00AE682A" w:rsidRPr="0050219A">
        <w:rPr>
          <w:rFonts w:ascii="Arial" w:hAnsi="Arial" w:cs="Arial"/>
          <w:i/>
          <w:iCs/>
          <w:sz w:val="18"/>
          <w:szCs w:val="18"/>
          <w:lang w:bidi="en-GB"/>
        </w:rPr>
        <w:t>Example of the application of the formula with be share</w:t>
      </w:r>
      <w:r w:rsidR="002F596F" w:rsidRPr="0050219A">
        <w:rPr>
          <w:rFonts w:ascii="Arial" w:hAnsi="Arial" w:cs="Arial"/>
          <w:i/>
          <w:iCs/>
          <w:sz w:val="18"/>
          <w:szCs w:val="18"/>
          <w:lang w:bidi="en-GB"/>
        </w:rPr>
        <w:t>d</w:t>
      </w:r>
      <w:r w:rsidR="00AE682A" w:rsidRPr="0050219A">
        <w:rPr>
          <w:rFonts w:ascii="Arial" w:hAnsi="Arial" w:cs="Arial"/>
          <w:i/>
          <w:iCs/>
          <w:sz w:val="18"/>
          <w:szCs w:val="18"/>
          <w:lang w:bidi="en-GB"/>
        </w:rPr>
        <w:t xml:space="preserve"> with tenderers as a part of </w:t>
      </w:r>
      <w:r w:rsidR="00402E5D" w:rsidRPr="0050219A">
        <w:rPr>
          <w:rFonts w:ascii="Arial" w:hAnsi="Arial" w:cs="Arial"/>
          <w:i/>
          <w:iCs/>
          <w:sz w:val="18"/>
          <w:szCs w:val="18"/>
          <w:lang w:bidi="en-GB"/>
        </w:rPr>
        <w:t>procurement</w:t>
      </w:r>
      <w:r w:rsidR="00AE682A" w:rsidRPr="0050219A">
        <w:rPr>
          <w:rFonts w:ascii="Arial" w:hAnsi="Arial" w:cs="Arial"/>
          <w:i/>
          <w:iCs/>
          <w:sz w:val="18"/>
          <w:szCs w:val="18"/>
          <w:lang w:bidi="en-GB"/>
        </w:rPr>
        <w:t xml:space="preserve"> documentation</w:t>
      </w:r>
      <w:r w:rsidR="00AE682A" w:rsidRPr="0050219A">
        <w:rPr>
          <w:rFonts w:ascii="Arial" w:hAnsi="Arial" w:cs="Arial"/>
          <w:sz w:val="18"/>
          <w:szCs w:val="18"/>
          <w:lang w:bidi="en-GB"/>
        </w:rPr>
        <w:t>.</w:t>
      </w:r>
    </w:p>
    <w:p w14:paraId="212CDBBE" w14:textId="33DE54D6" w:rsidR="00083D53" w:rsidRPr="0050219A" w:rsidRDefault="009215F4" w:rsidP="000E7151">
      <w:pPr>
        <w:rPr>
          <w:rFonts w:ascii="Arial" w:hAnsi="Arial" w:cs="Arial"/>
          <w:sz w:val="18"/>
          <w:szCs w:val="18"/>
        </w:rPr>
      </w:pPr>
      <w:r w:rsidRPr="0050219A">
        <w:rPr>
          <w:rFonts w:ascii="Arial" w:hAnsi="Arial" w:cs="Arial"/>
          <w:sz w:val="18"/>
          <w:szCs w:val="18"/>
        </w:rPr>
        <w:t xml:space="preserve">Evaluation of the </w:t>
      </w:r>
      <w:r w:rsidR="00D43D00" w:rsidRPr="0050219A">
        <w:rPr>
          <w:rFonts w:ascii="Arial" w:hAnsi="Arial" w:cs="Arial"/>
          <w:sz w:val="18"/>
          <w:szCs w:val="18"/>
        </w:rPr>
        <w:t>T</w:t>
      </w:r>
      <w:r w:rsidR="00785FBB" w:rsidRPr="0050219A">
        <w:rPr>
          <w:rFonts w:ascii="Arial" w:hAnsi="Arial" w:cs="Arial"/>
          <w:sz w:val="18"/>
          <w:szCs w:val="18"/>
        </w:rPr>
        <w:t>echnical part of tender:</w:t>
      </w:r>
    </w:p>
    <w:tbl>
      <w:tblPr>
        <w:tblW w:w="8931" w:type="dxa"/>
        <w:tblInd w:w="-3"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Layout w:type="fixed"/>
        <w:tblCellMar>
          <w:left w:w="54" w:type="dxa"/>
          <w:right w:w="54" w:type="dxa"/>
        </w:tblCellMar>
        <w:tblLook w:val="04A0" w:firstRow="1" w:lastRow="0" w:firstColumn="1" w:lastColumn="0" w:noHBand="0" w:noVBand="1"/>
      </w:tblPr>
      <w:tblGrid>
        <w:gridCol w:w="426"/>
        <w:gridCol w:w="7512"/>
        <w:gridCol w:w="993"/>
      </w:tblGrid>
      <w:tr w:rsidR="00076AEA" w:rsidRPr="000E5E09" w14:paraId="5FBF28FC" w14:textId="77777777" w:rsidTr="454A32E9">
        <w:trPr>
          <w:trHeight w:val="125"/>
        </w:trPr>
        <w:tc>
          <w:tcPr>
            <w:tcW w:w="426" w:type="dxa"/>
            <w:tcBorders>
              <w:top w:val="single" w:sz="2" w:space="0" w:color="auto"/>
              <w:left w:val="single" w:sz="2" w:space="0" w:color="auto"/>
              <w:bottom w:val="single" w:sz="2" w:space="0" w:color="auto"/>
              <w:right w:val="single" w:sz="2" w:space="0" w:color="auto"/>
            </w:tcBorders>
            <w:shd w:val="clear" w:color="auto" w:fill="EEECE1"/>
          </w:tcPr>
          <w:p w14:paraId="0A90E112" w14:textId="77777777" w:rsidR="00076AEA" w:rsidRPr="000E5E09" w:rsidRDefault="00076AEA" w:rsidP="000E7151">
            <w:pPr>
              <w:spacing w:after="0"/>
              <w:rPr>
                <w:rFonts w:ascii="Arial" w:hAnsi="Arial" w:cs="Arial"/>
                <w:sz w:val="18"/>
                <w:szCs w:val="18"/>
              </w:rPr>
            </w:pPr>
          </w:p>
        </w:tc>
        <w:tc>
          <w:tcPr>
            <w:tcW w:w="7512" w:type="dxa"/>
            <w:tcBorders>
              <w:top w:val="single" w:sz="2" w:space="0" w:color="auto"/>
              <w:left w:val="single" w:sz="2" w:space="0" w:color="auto"/>
              <w:bottom w:val="single" w:sz="2" w:space="0" w:color="auto"/>
              <w:right w:val="single" w:sz="2" w:space="0" w:color="auto"/>
            </w:tcBorders>
            <w:shd w:val="clear" w:color="auto" w:fill="EEECE1"/>
            <w:hideMark/>
          </w:tcPr>
          <w:p w14:paraId="731737B1" w14:textId="77777777" w:rsidR="00076AEA" w:rsidRPr="000E5E09" w:rsidRDefault="00076AEA" w:rsidP="000E7151">
            <w:pPr>
              <w:spacing w:after="0"/>
              <w:rPr>
                <w:rFonts w:ascii="Arial" w:hAnsi="Arial" w:cs="Arial"/>
                <w:sz w:val="18"/>
                <w:szCs w:val="18"/>
              </w:rPr>
            </w:pPr>
            <w:r w:rsidRPr="000E5E09">
              <w:rPr>
                <w:rFonts w:ascii="Arial" w:hAnsi="Arial" w:cs="Arial"/>
                <w:sz w:val="18"/>
                <w:szCs w:val="18"/>
              </w:rPr>
              <w:t>Criteria</w:t>
            </w:r>
          </w:p>
        </w:tc>
        <w:tc>
          <w:tcPr>
            <w:tcW w:w="993" w:type="dxa"/>
            <w:tcBorders>
              <w:top w:val="single" w:sz="2" w:space="0" w:color="auto"/>
              <w:left w:val="single" w:sz="2" w:space="0" w:color="auto"/>
              <w:bottom w:val="single" w:sz="2" w:space="0" w:color="auto"/>
              <w:right w:val="single" w:sz="2" w:space="0" w:color="auto"/>
            </w:tcBorders>
            <w:shd w:val="clear" w:color="auto" w:fill="EEECE1"/>
            <w:hideMark/>
          </w:tcPr>
          <w:p w14:paraId="5CC07E6E" w14:textId="1DA9A50D" w:rsidR="00076AEA" w:rsidRPr="000E5E09" w:rsidRDefault="008D6979" w:rsidP="000E7151">
            <w:pPr>
              <w:spacing w:after="0"/>
              <w:rPr>
                <w:rFonts w:ascii="Arial" w:hAnsi="Arial" w:cs="Arial"/>
                <w:sz w:val="18"/>
                <w:szCs w:val="18"/>
              </w:rPr>
            </w:pPr>
            <w:r w:rsidRPr="000E5E09">
              <w:rPr>
                <w:rFonts w:ascii="Arial" w:hAnsi="Arial" w:cs="Arial"/>
                <w:sz w:val="18"/>
                <w:szCs w:val="18"/>
              </w:rPr>
              <w:t xml:space="preserve">Max </w:t>
            </w:r>
            <w:r w:rsidR="00AC681D" w:rsidRPr="000E5E09">
              <w:rPr>
                <w:rFonts w:ascii="Arial" w:hAnsi="Arial" w:cs="Arial"/>
                <w:sz w:val="18"/>
                <w:szCs w:val="18"/>
              </w:rPr>
              <w:t>score</w:t>
            </w:r>
          </w:p>
        </w:tc>
      </w:tr>
      <w:tr w:rsidR="00076AEA" w:rsidRPr="000E5E09" w14:paraId="563D8D01" w14:textId="77777777" w:rsidTr="454A32E9">
        <w:trPr>
          <w:trHeight w:val="132"/>
        </w:trPr>
        <w:tc>
          <w:tcPr>
            <w:tcW w:w="426" w:type="dxa"/>
            <w:tcBorders>
              <w:top w:val="single" w:sz="2" w:space="0" w:color="auto"/>
              <w:left w:val="single" w:sz="2" w:space="0" w:color="auto"/>
              <w:bottom w:val="single" w:sz="2" w:space="0" w:color="auto"/>
              <w:right w:val="single" w:sz="2" w:space="0" w:color="auto"/>
            </w:tcBorders>
            <w:hideMark/>
          </w:tcPr>
          <w:p w14:paraId="43944262" w14:textId="4086F42E" w:rsidR="00076AEA" w:rsidRPr="00F403B8" w:rsidRDefault="00076AEA" w:rsidP="000E7151">
            <w:pPr>
              <w:spacing w:after="0"/>
              <w:rPr>
                <w:rFonts w:ascii="Arial" w:hAnsi="Arial" w:cs="Arial"/>
                <w:b/>
                <w:bCs/>
                <w:sz w:val="18"/>
                <w:szCs w:val="18"/>
              </w:rPr>
            </w:pPr>
            <w:r w:rsidRPr="00F403B8">
              <w:rPr>
                <w:rFonts w:ascii="Arial" w:hAnsi="Arial" w:cs="Arial"/>
                <w:b/>
                <w:bCs/>
                <w:sz w:val="18"/>
                <w:szCs w:val="18"/>
              </w:rPr>
              <w:t>1</w:t>
            </w:r>
          </w:p>
        </w:tc>
        <w:tc>
          <w:tcPr>
            <w:tcW w:w="7512" w:type="dxa"/>
            <w:tcBorders>
              <w:top w:val="single" w:sz="2" w:space="0" w:color="auto"/>
              <w:left w:val="single" w:sz="2" w:space="0" w:color="auto"/>
              <w:bottom w:val="single" w:sz="2" w:space="0" w:color="auto"/>
              <w:right w:val="single" w:sz="2" w:space="0" w:color="auto"/>
            </w:tcBorders>
          </w:tcPr>
          <w:p w14:paraId="29C38697" w14:textId="3BC7C815" w:rsidR="00076AEA" w:rsidRPr="000E5E09" w:rsidRDefault="00023DB1" w:rsidP="00567C18">
            <w:pPr>
              <w:spacing w:after="0"/>
              <w:rPr>
                <w:rFonts w:ascii="Arial" w:eastAsia="Verdana" w:hAnsi="Arial" w:cs="Arial"/>
                <w:b/>
                <w:bCs/>
                <w:sz w:val="18"/>
                <w:szCs w:val="18"/>
              </w:rPr>
            </w:pPr>
            <w:r w:rsidRPr="000E5E09">
              <w:rPr>
                <w:rFonts w:ascii="Arial" w:eastAsia="Verdana" w:hAnsi="Arial" w:cs="Arial"/>
                <w:b/>
                <w:bCs/>
                <w:sz w:val="18"/>
                <w:szCs w:val="18"/>
              </w:rPr>
              <w:t>M</w:t>
            </w:r>
            <w:r w:rsidR="008D6979" w:rsidRPr="000E5E09">
              <w:rPr>
                <w:rFonts w:ascii="Arial" w:eastAsia="Verdana" w:hAnsi="Arial" w:cs="Arial"/>
                <w:b/>
                <w:bCs/>
                <w:sz w:val="18"/>
                <w:szCs w:val="18"/>
              </w:rPr>
              <w:t>ethodology / approach of handling travel requests and</w:t>
            </w:r>
            <w:r w:rsidR="00567C18" w:rsidRPr="000E5E09">
              <w:rPr>
                <w:rFonts w:ascii="Arial" w:eastAsia="Verdana" w:hAnsi="Arial" w:cs="Arial"/>
                <w:b/>
                <w:bCs/>
                <w:sz w:val="18"/>
                <w:szCs w:val="18"/>
              </w:rPr>
              <w:t xml:space="preserve"> </w:t>
            </w:r>
            <w:r w:rsidR="00567C18" w:rsidRPr="000E5E09">
              <w:rPr>
                <w:rFonts w:ascii="Arial" w:hAnsi="Arial" w:cs="Arial"/>
                <w:b/>
                <w:sz w:val="18"/>
                <w:szCs w:val="18"/>
              </w:rPr>
              <w:t>specific experience (as a firm) relevant to the Assignment</w:t>
            </w:r>
            <w:r w:rsidR="006E5E7F" w:rsidRPr="000E5E09">
              <w:rPr>
                <w:rFonts w:ascii="Arial" w:eastAsia="Verdana" w:hAnsi="Arial" w:cs="Arial"/>
                <w:b/>
                <w:bCs/>
                <w:sz w:val="18"/>
                <w:szCs w:val="18"/>
              </w:rPr>
              <w:t>:</w:t>
            </w:r>
          </w:p>
        </w:tc>
        <w:tc>
          <w:tcPr>
            <w:tcW w:w="993" w:type="dxa"/>
            <w:tcBorders>
              <w:top w:val="single" w:sz="2" w:space="0" w:color="auto"/>
              <w:left w:val="single" w:sz="2" w:space="0" w:color="auto"/>
              <w:bottom w:val="single" w:sz="2" w:space="0" w:color="auto"/>
              <w:right w:val="single" w:sz="2" w:space="0" w:color="auto"/>
            </w:tcBorders>
          </w:tcPr>
          <w:p w14:paraId="4D0F124A" w14:textId="0DC8A3DB" w:rsidR="00076AEA" w:rsidRPr="005C11DE" w:rsidRDefault="005C11DE" w:rsidP="000E7151">
            <w:pPr>
              <w:spacing w:after="0"/>
              <w:rPr>
                <w:rFonts w:ascii="Arial" w:hAnsi="Arial" w:cs="Arial"/>
                <w:b/>
                <w:bCs/>
                <w:sz w:val="18"/>
                <w:szCs w:val="18"/>
                <w:lang w:val="ru-RU"/>
              </w:rPr>
            </w:pPr>
            <w:r>
              <w:rPr>
                <w:rFonts w:ascii="Arial" w:hAnsi="Arial" w:cs="Arial"/>
                <w:b/>
                <w:bCs/>
                <w:sz w:val="18"/>
                <w:szCs w:val="18"/>
                <w:lang w:val="ru-RU"/>
              </w:rPr>
              <w:t>70</w:t>
            </w:r>
          </w:p>
        </w:tc>
      </w:tr>
      <w:tr w:rsidR="0053318E" w:rsidRPr="000E5E09" w14:paraId="1ECCBCF4" w14:textId="77777777" w:rsidTr="454A32E9">
        <w:trPr>
          <w:trHeight w:val="132"/>
        </w:trPr>
        <w:tc>
          <w:tcPr>
            <w:tcW w:w="426" w:type="dxa"/>
            <w:tcBorders>
              <w:top w:val="single" w:sz="2" w:space="0" w:color="auto"/>
              <w:left w:val="single" w:sz="2" w:space="0" w:color="auto"/>
              <w:bottom w:val="single" w:sz="2" w:space="0" w:color="auto"/>
              <w:right w:val="single" w:sz="2" w:space="0" w:color="auto"/>
            </w:tcBorders>
          </w:tcPr>
          <w:p w14:paraId="1A215735" w14:textId="6C4B2BA2" w:rsidR="0053318E" w:rsidRPr="000E5E09" w:rsidRDefault="0053318E" w:rsidP="000E7151">
            <w:pPr>
              <w:spacing w:after="0"/>
              <w:rPr>
                <w:rFonts w:ascii="Arial" w:eastAsia="Verdana" w:hAnsi="Arial" w:cs="Arial"/>
                <w:sz w:val="18"/>
                <w:szCs w:val="18"/>
              </w:rPr>
            </w:pPr>
            <w:r w:rsidRPr="000E5E09">
              <w:rPr>
                <w:rFonts w:ascii="Arial" w:eastAsia="Verdana" w:hAnsi="Arial" w:cs="Arial"/>
                <w:sz w:val="18"/>
                <w:szCs w:val="18"/>
              </w:rPr>
              <w:t>1.1</w:t>
            </w:r>
          </w:p>
        </w:tc>
        <w:tc>
          <w:tcPr>
            <w:tcW w:w="7512" w:type="dxa"/>
            <w:tcBorders>
              <w:top w:val="single" w:sz="2" w:space="0" w:color="auto"/>
              <w:left w:val="single" w:sz="2" w:space="0" w:color="auto"/>
              <w:bottom w:val="single" w:sz="2" w:space="0" w:color="auto"/>
              <w:right w:val="single" w:sz="2" w:space="0" w:color="auto"/>
            </w:tcBorders>
          </w:tcPr>
          <w:p w14:paraId="0C1B45BA" w14:textId="751E8E9E" w:rsidR="0053318E" w:rsidRPr="000E5E09" w:rsidRDefault="0053318E" w:rsidP="000E7151">
            <w:pPr>
              <w:spacing w:after="0"/>
              <w:rPr>
                <w:rFonts w:ascii="Arial" w:eastAsia="Verdana" w:hAnsi="Arial" w:cs="Arial"/>
                <w:sz w:val="18"/>
                <w:szCs w:val="18"/>
              </w:rPr>
            </w:pPr>
            <w:r w:rsidRPr="000E5E09">
              <w:rPr>
                <w:rFonts w:ascii="Arial" w:eastAsia="Verdana" w:hAnsi="Arial" w:cs="Arial"/>
                <w:sz w:val="18"/>
                <w:szCs w:val="18"/>
              </w:rPr>
              <w:t>Description of general approach to management of travel requests answering to the General requirements for the travel management services provided in Appendix I</w:t>
            </w:r>
            <w:r w:rsidR="00BA181C" w:rsidRPr="000E5E09">
              <w:rPr>
                <w:rFonts w:ascii="Arial" w:eastAsia="Verdana" w:hAnsi="Arial" w:cs="Arial"/>
                <w:sz w:val="18"/>
                <w:szCs w:val="18"/>
              </w:rPr>
              <w:t xml:space="preserve"> </w:t>
            </w:r>
          </w:p>
        </w:tc>
        <w:tc>
          <w:tcPr>
            <w:tcW w:w="993" w:type="dxa"/>
            <w:tcBorders>
              <w:top w:val="single" w:sz="2" w:space="0" w:color="auto"/>
              <w:left w:val="single" w:sz="2" w:space="0" w:color="auto"/>
              <w:bottom w:val="single" w:sz="2" w:space="0" w:color="auto"/>
              <w:right w:val="single" w:sz="2" w:space="0" w:color="auto"/>
            </w:tcBorders>
          </w:tcPr>
          <w:p w14:paraId="0D4EB043" w14:textId="13CA560A" w:rsidR="00BC3B1C" w:rsidRPr="005C11DE" w:rsidRDefault="00F403B8" w:rsidP="005C11DE">
            <w:pPr>
              <w:spacing w:after="0"/>
              <w:rPr>
                <w:rFonts w:ascii="Arial" w:eastAsia="Verdana" w:hAnsi="Arial" w:cs="Arial"/>
                <w:sz w:val="18"/>
                <w:szCs w:val="18"/>
                <w:lang w:val="ru-RU"/>
              </w:rPr>
            </w:pPr>
            <w:r>
              <w:rPr>
                <w:rFonts w:ascii="Arial" w:eastAsia="Verdana" w:hAnsi="Arial" w:cs="Arial"/>
                <w:sz w:val="18"/>
                <w:szCs w:val="18"/>
                <w:lang w:val="ru-RU"/>
              </w:rPr>
              <w:t>20</w:t>
            </w:r>
          </w:p>
        </w:tc>
      </w:tr>
      <w:tr w:rsidR="004472A5" w:rsidRPr="000E5E09" w14:paraId="76EA6248" w14:textId="77777777" w:rsidTr="454A32E9">
        <w:trPr>
          <w:trHeight w:val="132"/>
        </w:trPr>
        <w:tc>
          <w:tcPr>
            <w:tcW w:w="426" w:type="dxa"/>
            <w:tcBorders>
              <w:top w:val="single" w:sz="2" w:space="0" w:color="auto"/>
              <w:left w:val="single" w:sz="2" w:space="0" w:color="auto"/>
              <w:bottom w:val="single" w:sz="2" w:space="0" w:color="auto"/>
              <w:right w:val="single" w:sz="2" w:space="0" w:color="auto"/>
            </w:tcBorders>
          </w:tcPr>
          <w:p w14:paraId="2DE0399A" w14:textId="0ECD8FF0" w:rsidR="004472A5" w:rsidRPr="000E5E09" w:rsidRDefault="007D4CB7" w:rsidP="004472A5">
            <w:pPr>
              <w:spacing w:after="0"/>
              <w:rPr>
                <w:rFonts w:ascii="Arial" w:eastAsia="Verdana" w:hAnsi="Arial" w:cs="Arial"/>
                <w:sz w:val="18"/>
                <w:szCs w:val="18"/>
              </w:rPr>
            </w:pPr>
            <w:r>
              <w:rPr>
                <w:rFonts w:ascii="Arial" w:eastAsia="Verdana" w:hAnsi="Arial" w:cs="Arial"/>
                <w:sz w:val="18"/>
                <w:szCs w:val="18"/>
              </w:rPr>
              <w:t>1.2</w:t>
            </w:r>
          </w:p>
        </w:tc>
        <w:tc>
          <w:tcPr>
            <w:tcW w:w="7512" w:type="dxa"/>
            <w:tcBorders>
              <w:top w:val="single" w:sz="2" w:space="0" w:color="auto"/>
              <w:left w:val="single" w:sz="2" w:space="0" w:color="auto"/>
              <w:bottom w:val="single" w:sz="2" w:space="0" w:color="auto"/>
              <w:right w:val="single" w:sz="2" w:space="0" w:color="auto"/>
            </w:tcBorders>
          </w:tcPr>
          <w:p w14:paraId="0E0E9FA4" w14:textId="03693268" w:rsidR="004472A5" w:rsidRPr="000E5E09" w:rsidRDefault="004472A5" w:rsidP="004472A5">
            <w:pPr>
              <w:spacing w:after="0"/>
              <w:rPr>
                <w:rFonts w:ascii="Arial" w:eastAsia="Verdana" w:hAnsi="Arial" w:cs="Arial"/>
                <w:sz w:val="18"/>
                <w:szCs w:val="18"/>
              </w:rPr>
            </w:pPr>
            <w:r w:rsidRPr="004472A5">
              <w:rPr>
                <w:rFonts w:ascii="Arial" w:eastAsia="Verdana" w:hAnsi="Arial" w:cs="Arial"/>
                <w:sz w:val="18"/>
                <w:szCs w:val="18"/>
              </w:rPr>
              <w:t>Methodology for processing of late travel requests, close travel date requests, emergency travel requests</w:t>
            </w:r>
          </w:p>
        </w:tc>
        <w:tc>
          <w:tcPr>
            <w:tcW w:w="993" w:type="dxa"/>
            <w:tcBorders>
              <w:top w:val="single" w:sz="2" w:space="0" w:color="auto"/>
              <w:left w:val="single" w:sz="2" w:space="0" w:color="auto"/>
              <w:bottom w:val="single" w:sz="2" w:space="0" w:color="auto"/>
              <w:right w:val="single" w:sz="2" w:space="0" w:color="auto"/>
            </w:tcBorders>
          </w:tcPr>
          <w:p w14:paraId="620F101F" w14:textId="221B3A58" w:rsidR="004472A5" w:rsidRPr="00F403B8" w:rsidRDefault="00F403B8" w:rsidP="004472A5">
            <w:pPr>
              <w:spacing w:after="0"/>
              <w:rPr>
                <w:rFonts w:ascii="Arial" w:eastAsia="Verdana" w:hAnsi="Arial" w:cs="Arial"/>
                <w:sz w:val="18"/>
                <w:szCs w:val="18"/>
                <w:lang w:val="ru-RU"/>
              </w:rPr>
            </w:pPr>
            <w:r>
              <w:rPr>
                <w:rFonts w:ascii="Arial" w:eastAsia="Verdana" w:hAnsi="Arial" w:cs="Arial"/>
                <w:sz w:val="18"/>
                <w:szCs w:val="18"/>
                <w:lang w:val="ru-RU"/>
              </w:rPr>
              <w:t>10</w:t>
            </w:r>
          </w:p>
        </w:tc>
      </w:tr>
      <w:tr w:rsidR="004472A5" w:rsidRPr="000E5E09" w14:paraId="35EA2CF7" w14:textId="77777777" w:rsidTr="454A32E9">
        <w:trPr>
          <w:trHeight w:val="132"/>
        </w:trPr>
        <w:tc>
          <w:tcPr>
            <w:tcW w:w="426" w:type="dxa"/>
            <w:tcBorders>
              <w:top w:val="single" w:sz="2" w:space="0" w:color="auto"/>
              <w:left w:val="single" w:sz="2" w:space="0" w:color="auto"/>
              <w:bottom w:val="single" w:sz="2" w:space="0" w:color="auto"/>
              <w:right w:val="single" w:sz="2" w:space="0" w:color="auto"/>
            </w:tcBorders>
          </w:tcPr>
          <w:p w14:paraId="59168B51" w14:textId="6BE11C97" w:rsidR="004472A5" w:rsidRPr="000E5E09" w:rsidRDefault="007D4CB7" w:rsidP="004472A5">
            <w:pPr>
              <w:spacing w:after="0"/>
              <w:rPr>
                <w:rFonts w:ascii="Arial" w:eastAsia="Verdana" w:hAnsi="Arial" w:cs="Arial"/>
                <w:sz w:val="18"/>
                <w:szCs w:val="18"/>
              </w:rPr>
            </w:pPr>
            <w:r>
              <w:rPr>
                <w:rFonts w:ascii="Arial" w:eastAsia="Verdana" w:hAnsi="Arial" w:cs="Arial"/>
                <w:sz w:val="18"/>
                <w:szCs w:val="18"/>
              </w:rPr>
              <w:t>1.3.</w:t>
            </w:r>
          </w:p>
        </w:tc>
        <w:tc>
          <w:tcPr>
            <w:tcW w:w="7512" w:type="dxa"/>
            <w:tcBorders>
              <w:top w:val="single" w:sz="2" w:space="0" w:color="auto"/>
              <w:left w:val="single" w:sz="2" w:space="0" w:color="auto"/>
              <w:bottom w:val="single" w:sz="2" w:space="0" w:color="auto"/>
              <w:right w:val="single" w:sz="2" w:space="0" w:color="auto"/>
            </w:tcBorders>
          </w:tcPr>
          <w:p w14:paraId="50EB9058" w14:textId="4BAED66D" w:rsidR="004472A5" w:rsidRPr="007D0DFE" w:rsidRDefault="004472A5" w:rsidP="004472A5">
            <w:pPr>
              <w:spacing w:after="0"/>
              <w:rPr>
                <w:rFonts w:ascii="Arial" w:eastAsia="Verdana" w:hAnsi="Arial" w:cs="Arial"/>
                <w:sz w:val="18"/>
                <w:szCs w:val="18"/>
                <w:lang w:val="en-US"/>
              </w:rPr>
            </w:pPr>
            <w:r w:rsidRPr="004472A5">
              <w:rPr>
                <w:rFonts w:ascii="Arial" w:eastAsia="Verdana" w:hAnsi="Arial" w:cs="Arial"/>
                <w:sz w:val="18"/>
                <w:szCs w:val="18"/>
              </w:rPr>
              <w:t>Methodology for processing cancellations, re-bookings, exchange</w:t>
            </w:r>
          </w:p>
        </w:tc>
        <w:tc>
          <w:tcPr>
            <w:tcW w:w="993" w:type="dxa"/>
            <w:tcBorders>
              <w:top w:val="single" w:sz="2" w:space="0" w:color="auto"/>
              <w:left w:val="single" w:sz="2" w:space="0" w:color="auto"/>
              <w:bottom w:val="single" w:sz="2" w:space="0" w:color="auto"/>
              <w:right w:val="single" w:sz="2" w:space="0" w:color="auto"/>
            </w:tcBorders>
          </w:tcPr>
          <w:p w14:paraId="780D6BB6" w14:textId="741ED46D" w:rsidR="004472A5" w:rsidRPr="00F403B8" w:rsidRDefault="00F403B8" w:rsidP="004472A5">
            <w:pPr>
              <w:spacing w:after="0"/>
              <w:rPr>
                <w:rFonts w:ascii="Arial" w:eastAsia="Verdana" w:hAnsi="Arial" w:cs="Arial"/>
                <w:sz w:val="18"/>
                <w:szCs w:val="18"/>
                <w:lang w:val="ru-RU"/>
              </w:rPr>
            </w:pPr>
            <w:r>
              <w:rPr>
                <w:rFonts w:ascii="Arial" w:eastAsia="Verdana" w:hAnsi="Arial" w:cs="Arial"/>
                <w:sz w:val="18"/>
                <w:szCs w:val="18"/>
                <w:lang w:val="ru-RU"/>
              </w:rPr>
              <w:t>10</w:t>
            </w:r>
          </w:p>
        </w:tc>
      </w:tr>
      <w:tr w:rsidR="0053318E" w:rsidRPr="000E5E09" w14:paraId="331BE5CA" w14:textId="77777777" w:rsidTr="454A32E9">
        <w:trPr>
          <w:trHeight w:val="132"/>
        </w:trPr>
        <w:tc>
          <w:tcPr>
            <w:tcW w:w="426" w:type="dxa"/>
            <w:tcBorders>
              <w:top w:val="single" w:sz="2" w:space="0" w:color="auto"/>
              <w:left w:val="single" w:sz="2" w:space="0" w:color="auto"/>
              <w:bottom w:val="single" w:sz="2" w:space="0" w:color="auto"/>
              <w:right w:val="single" w:sz="2" w:space="0" w:color="auto"/>
            </w:tcBorders>
          </w:tcPr>
          <w:p w14:paraId="73AA7D96" w14:textId="1171E28C" w:rsidR="0053318E" w:rsidRPr="005C11DE" w:rsidRDefault="006E5E7F" w:rsidP="000E7151">
            <w:pPr>
              <w:spacing w:after="0"/>
              <w:rPr>
                <w:rFonts w:ascii="Arial" w:eastAsia="Verdana" w:hAnsi="Arial" w:cs="Arial"/>
                <w:sz w:val="18"/>
                <w:szCs w:val="18"/>
                <w:lang w:val="ru-RU"/>
              </w:rPr>
            </w:pPr>
            <w:r w:rsidRPr="000E5E09">
              <w:rPr>
                <w:rFonts w:ascii="Arial" w:eastAsia="Verdana" w:hAnsi="Arial" w:cs="Arial"/>
                <w:sz w:val="18"/>
                <w:szCs w:val="18"/>
              </w:rPr>
              <w:t>1.</w:t>
            </w:r>
            <w:r w:rsidR="005C11DE">
              <w:rPr>
                <w:rFonts w:ascii="Arial" w:eastAsia="Verdana" w:hAnsi="Arial" w:cs="Arial"/>
                <w:sz w:val="18"/>
                <w:szCs w:val="18"/>
                <w:lang w:val="ru-RU"/>
              </w:rPr>
              <w:t>4</w:t>
            </w:r>
          </w:p>
        </w:tc>
        <w:tc>
          <w:tcPr>
            <w:tcW w:w="7512" w:type="dxa"/>
            <w:tcBorders>
              <w:top w:val="single" w:sz="2" w:space="0" w:color="auto"/>
              <w:left w:val="single" w:sz="2" w:space="0" w:color="auto"/>
              <w:bottom w:val="single" w:sz="2" w:space="0" w:color="auto"/>
              <w:right w:val="single" w:sz="2" w:space="0" w:color="auto"/>
            </w:tcBorders>
          </w:tcPr>
          <w:p w14:paraId="6EA0D05C" w14:textId="6B93DFBC" w:rsidR="0053318E" w:rsidRPr="000E5E09" w:rsidRDefault="00540828" w:rsidP="000E7151">
            <w:pPr>
              <w:spacing w:after="0"/>
              <w:rPr>
                <w:rFonts w:ascii="Arial" w:eastAsia="Verdana" w:hAnsi="Arial" w:cs="Arial"/>
                <w:sz w:val="18"/>
                <w:szCs w:val="18"/>
              </w:rPr>
            </w:pPr>
            <w:r w:rsidRPr="000E5E09">
              <w:rPr>
                <w:rFonts w:ascii="Arial" w:eastAsia="Verdana" w:hAnsi="Arial" w:cs="Arial"/>
                <w:sz w:val="18"/>
                <w:szCs w:val="18"/>
              </w:rPr>
              <w:t xml:space="preserve">Proven successful experience in travel management for the national government/international organizations/companies </w:t>
            </w:r>
          </w:p>
        </w:tc>
        <w:tc>
          <w:tcPr>
            <w:tcW w:w="993" w:type="dxa"/>
            <w:tcBorders>
              <w:top w:val="single" w:sz="2" w:space="0" w:color="auto"/>
              <w:left w:val="single" w:sz="2" w:space="0" w:color="auto"/>
              <w:bottom w:val="single" w:sz="2" w:space="0" w:color="auto"/>
              <w:right w:val="single" w:sz="2" w:space="0" w:color="auto"/>
            </w:tcBorders>
          </w:tcPr>
          <w:p w14:paraId="2A6656C7" w14:textId="6835B5B8" w:rsidR="0053318E" w:rsidRPr="00F403B8" w:rsidRDefault="00F403B8" w:rsidP="000E7151">
            <w:pPr>
              <w:spacing w:after="0"/>
              <w:rPr>
                <w:rFonts w:ascii="Arial" w:eastAsia="Verdana" w:hAnsi="Arial" w:cs="Arial"/>
                <w:sz w:val="18"/>
                <w:szCs w:val="18"/>
                <w:lang w:val="ru-RU"/>
              </w:rPr>
            </w:pPr>
            <w:r>
              <w:rPr>
                <w:rFonts w:ascii="Arial" w:eastAsia="Verdana" w:hAnsi="Arial" w:cs="Arial"/>
                <w:sz w:val="18"/>
                <w:szCs w:val="18"/>
                <w:lang w:val="ru-RU"/>
              </w:rPr>
              <w:t>20</w:t>
            </w:r>
          </w:p>
        </w:tc>
      </w:tr>
      <w:tr w:rsidR="00406004" w:rsidRPr="000E5E09" w14:paraId="740B9D54" w14:textId="77777777" w:rsidTr="454A32E9">
        <w:trPr>
          <w:trHeight w:val="132"/>
        </w:trPr>
        <w:tc>
          <w:tcPr>
            <w:tcW w:w="426" w:type="dxa"/>
            <w:tcBorders>
              <w:top w:val="single" w:sz="2" w:space="0" w:color="auto"/>
              <w:left w:val="single" w:sz="2" w:space="0" w:color="auto"/>
              <w:bottom w:val="single" w:sz="2" w:space="0" w:color="auto"/>
              <w:right w:val="single" w:sz="2" w:space="0" w:color="auto"/>
            </w:tcBorders>
          </w:tcPr>
          <w:p w14:paraId="5EBF8C06" w14:textId="5BF54B53" w:rsidR="00406004" w:rsidRPr="005C11DE" w:rsidRDefault="00406004" w:rsidP="00406004">
            <w:pPr>
              <w:spacing w:after="0"/>
              <w:rPr>
                <w:rFonts w:ascii="Arial" w:eastAsia="Verdana" w:hAnsi="Arial" w:cs="Arial"/>
                <w:sz w:val="18"/>
                <w:szCs w:val="18"/>
                <w:lang w:val="ru-RU"/>
              </w:rPr>
            </w:pPr>
            <w:r w:rsidRPr="000E5E09">
              <w:rPr>
                <w:rFonts w:ascii="Arial" w:eastAsia="Verdana" w:hAnsi="Arial" w:cs="Arial"/>
                <w:sz w:val="18"/>
                <w:szCs w:val="18"/>
              </w:rPr>
              <w:t>1.</w:t>
            </w:r>
            <w:r w:rsidR="005C11DE">
              <w:rPr>
                <w:rFonts w:ascii="Arial" w:eastAsia="Verdana" w:hAnsi="Arial" w:cs="Arial"/>
                <w:sz w:val="18"/>
                <w:szCs w:val="18"/>
                <w:lang w:val="ru-RU"/>
              </w:rPr>
              <w:t>5</w:t>
            </w:r>
          </w:p>
        </w:tc>
        <w:tc>
          <w:tcPr>
            <w:tcW w:w="7512" w:type="dxa"/>
            <w:tcBorders>
              <w:top w:val="single" w:sz="2" w:space="0" w:color="auto"/>
              <w:left w:val="single" w:sz="2" w:space="0" w:color="auto"/>
              <w:bottom w:val="single" w:sz="2" w:space="0" w:color="auto"/>
              <w:right w:val="single" w:sz="2" w:space="0" w:color="auto"/>
            </w:tcBorders>
          </w:tcPr>
          <w:p w14:paraId="756BA768" w14:textId="1E0FECB0" w:rsidR="00406004" w:rsidRPr="000E5E09" w:rsidRDefault="00406004" w:rsidP="00406004">
            <w:pPr>
              <w:spacing w:after="0"/>
              <w:rPr>
                <w:rFonts w:ascii="Arial" w:eastAsia="Verdana" w:hAnsi="Arial" w:cs="Arial"/>
                <w:sz w:val="18"/>
                <w:szCs w:val="18"/>
              </w:rPr>
            </w:pPr>
            <w:r w:rsidRPr="000E5E09">
              <w:rPr>
                <w:rFonts w:ascii="Arial" w:eastAsia="Verdana" w:hAnsi="Arial" w:cs="Arial"/>
                <w:sz w:val="18"/>
                <w:szCs w:val="18"/>
              </w:rPr>
              <w:t>Work experience in Ukraine</w:t>
            </w:r>
            <w:r w:rsidR="00BA418E">
              <w:rPr>
                <w:rFonts w:ascii="Arial" w:eastAsia="Verdana" w:hAnsi="Arial" w:cs="Arial"/>
                <w:sz w:val="18"/>
                <w:szCs w:val="18"/>
              </w:rPr>
              <w:t xml:space="preserve"> and European countries </w:t>
            </w:r>
          </w:p>
        </w:tc>
        <w:tc>
          <w:tcPr>
            <w:tcW w:w="993" w:type="dxa"/>
            <w:tcBorders>
              <w:top w:val="single" w:sz="2" w:space="0" w:color="auto"/>
              <w:left w:val="single" w:sz="2" w:space="0" w:color="auto"/>
              <w:bottom w:val="single" w:sz="2" w:space="0" w:color="auto"/>
              <w:right w:val="single" w:sz="2" w:space="0" w:color="auto"/>
            </w:tcBorders>
          </w:tcPr>
          <w:p w14:paraId="3E0229D5" w14:textId="3941E150" w:rsidR="00406004" w:rsidRPr="00F403B8" w:rsidRDefault="00F403B8" w:rsidP="00406004">
            <w:pPr>
              <w:spacing w:after="0"/>
              <w:rPr>
                <w:rFonts w:ascii="Arial" w:eastAsia="Verdana" w:hAnsi="Arial" w:cs="Arial"/>
                <w:sz w:val="18"/>
                <w:szCs w:val="18"/>
                <w:lang w:val="ru-RU"/>
              </w:rPr>
            </w:pPr>
            <w:r>
              <w:rPr>
                <w:rFonts w:ascii="Arial" w:eastAsia="Verdana" w:hAnsi="Arial" w:cs="Arial"/>
                <w:sz w:val="18"/>
                <w:szCs w:val="18"/>
                <w:lang w:val="ru-RU"/>
              </w:rPr>
              <w:t>10</w:t>
            </w:r>
          </w:p>
        </w:tc>
      </w:tr>
      <w:tr w:rsidR="00D34640" w:rsidRPr="000E5E09" w14:paraId="21D334C5" w14:textId="77777777" w:rsidTr="454A32E9">
        <w:trPr>
          <w:trHeight w:val="132"/>
        </w:trPr>
        <w:tc>
          <w:tcPr>
            <w:tcW w:w="426" w:type="dxa"/>
            <w:tcBorders>
              <w:top w:val="single" w:sz="2" w:space="0" w:color="auto"/>
              <w:left w:val="single" w:sz="2" w:space="0" w:color="auto"/>
              <w:bottom w:val="single" w:sz="2" w:space="0" w:color="auto"/>
              <w:right w:val="single" w:sz="2" w:space="0" w:color="auto"/>
            </w:tcBorders>
          </w:tcPr>
          <w:p w14:paraId="12573D54" w14:textId="368A792E" w:rsidR="00D34640" w:rsidRPr="00F403B8" w:rsidRDefault="00D34640" w:rsidP="000E7151">
            <w:pPr>
              <w:spacing w:after="0"/>
              <w:rPr>
                <w:rFonts w:ascii="Arial" w:hAnsi="Arial" w:cs="Arial"/>
                <w:b/>
                <w:bCs/>
                <w:sz w:val="18"/>
                <w:szCs w:val="18"/>
              </w:rPr>
            </w:pPr>
            <w:r w:rsidRPr="00F403B8">
              <w:rPr>
                <w:rFonts w:ascii="Arial" w:hAnsi="Arial" w:cs="Arial"/>
                <w:b/>
                <w:bCs/>
                <w:sz w:val="18"/>
                <w:szCs w:val="18"/>
              </w:rPr>
              <w:t>2</w:t>
            </w:r>
          </w:p>
        </w:tc>
        <w:tc>
          <w:tcPr>
            <w:tcW w:w="7512" w:type="dxa"/>
            <w:tcBorders>
              <w:top w:val="single" w:sz="2" w:space="0" w:color="auto"/>
              <w:left w:val="single" w:sz="2" w:space="0" w:color="auto"/>
              <w:bottom w:val="single" w:sz="2" w:space="0" w:color="auto"/>
              <w:right w:val="single" w:sz="2" w:space="0" w:color="auto"/>
            </w:tcBorders>
          </w:tcPr>
          <w:p w14:paraId="37D86A73" w14:textId="71C952F2" w:rsidR="00D34640" w:rsidRPr="000E5E09" w:rsidRDefault="007F34E6" w:rsidP="000E7151">
            <w:pPr>
              <w:spacing w:after="0"/>
              <w:rPr>
                <w:rFonts w:ascii="Arial" w:hAnsi="Arial" w:cs="Arial"/>
                <w:b/>
                <w:bCs/>
                <w:sz w:val="18"/>
                <w:szCs w:val="18"/>
              </w:rPr>
            </w:pPr>
            <w:r w:rsidRPr="000E5E09">
              <w:rPr>
                <w:rFonts w:ascii="Arial" w:eastAsia="Verdana" w:hAnsi="Arial" w:cs="Arial"/>
                <w:b/>
                <w:bCs/>
                <w:sz w:val="18"/>
                <w:szCs w:val="18"/>
              </w:rPr>
              <w:t>Qualification of t</w:t>
            </w:r>
            <w:r w:rsidR="00D34640" w:rsidRPr="000E5E09">
              <w:rPr>
                <w:rFonts w:ascii="Arial" w:eastAsia="Verdana" w:hAnsi="Arial" w:cs="Arial"/>
                <w:b/>
                <w:bCs/>
                <w:sz w:val="18"/>
                <w:szCs w:val="18"/>
              </w:rPr>
              <w:t xml:space="preserve">ravel management specialists involved in provision of services under </w:t>
            </w:r>
            <w:r w:rsidRPr="000E5E09">
              <w:rPr>
                <w:rFonts w:ascii="Arial" w:eastAsia="Verdana" w:hAnsi="Arial" w:cs="Arial"/>
                <w:b/>
                <w:bCs/>
                <w:sz w:val="18"/>
                <w:szCs w:val="18"/>
              </w:rPr>
              <w:t>implementation of this contract</w:t>
            </w:r>
            <w:r w:rsidR="009C1F33" w:rsidRPr="000E5E09">
              <w:rPr>
                <w:rFonts w:ascii="Arial" w:eastAsia="Verdana" w:hAnsi="Arial" w:cs="Arial"/>
                <w:b/>
                <w:bCs/>
                <w:sz w:val="18"/>
                <w:szCs w:val="18"/>
              </w:rPr>
              <w:t>:</w:t>
            </w:r>
          </w:p>
        </w:tc>
        <w:tc>
          <w:tcPr>
            <w:tcW w:w="993" w:type="dxa"/>
            <w:tcBorders>
              <w:top w:val="single" w:sz="2" w:space="0" w:color="auto"/>
              <w:left w:val="single" w:sz="2" w:space="0" w:color="auto"/>
              <w:bottom w:val="single" w:sz="2" w:space="0" w:color="auto"/>
              <w:right w:val="single" w:sz="2" w:space="0" w:color="auto"/>
            </w:tcBorders>
          </w:tcPr>
          <w:p w14:paraId="04789AB1" w14:textId="08F9529E" w:rsidR="00D34640" w:rsidRPr="005C11DE" w:rsidRDefault="005C11DE" w:rsidP="000E7151">
            <w:pPr>
              <w:spacing w:after="0"/>
              <w:rPr>
                <w:rFonts w:ascii="Arial" w:hAnsi="Arial" w:cs="Arial"/>
                <w:b/>
                <w:bCs/>
                <w:sz w:val="18"/>
                <w:szCs w:val="18"/>
                <w:lang w:val="ru-RU"/>
              </w:rPr>
            </w:pPr>
            <w:r>
              <w:rPr>
                <w:rFonts w:ascii="Arial" w:hAnsi="Arial" w:cs="Arial"/>
                <w:b/>
                <w:bCs/>
                <w:sz w:val="18"/>
                <w:szCs w:val="18"/>
                <w:lang w:val="ru-RU"/>
              </w:rPr>
              <w:t>30</w:t>
            </w:r>
          </w:p>
        </w:tc>
      </w:tr>
      <w:tr w:rsidR="00D34640" w:rsidRPr="000E5E09" w14:paraId="541D1171" w14:textId="77777777" w:rsidTr="454A32E9">
        <w:trPr>
          <w:trHeight w:val="132"/>
        </w:trPr>
        <w:tc>
          <w:tcPr>
            <w:tcW w:w="426" w:type="dxa"/>
            <w:tcBorders>
              <w:top w:val="single" w:sz="2" w:space="0" w:color="auto"/>
              <w:left w:val="single" w:sz="2" w:space="0" w:color="auto"/>
              <w:bottom w:val="single" w:sz="2" w:space="0" w:color="auto"/>
              <w:right w:val="single" w:sz="2" w:space="0" w:color="auto"/>
            </w:tcBorders>
          </w:tcPr>
          <w:p w14:paraId="3E9C3372" w14:textId="485B7C30" w:rsidR="00D34640" w:rsidRPr="000E5E09" w:rsidRDefault="001B6330" w:rsidP="000E7151">
            <w:pPr>
              <w:spacing w:after="0"/>
              <w:rPr>
                <w:rFonts w:ascii="Arial" w:hAnsi="Arial" w:cs="Arial"/>
                <w:sz w:val="18"/>
                <w:szCs w:val="18"/>
              </w:rPr>
            </w:pPr>
            <w:r w:rsidRPr="000E5E09">
              <w:rPr>
                <w:rFonts w:ascii="Arial" w:hAnsi="Arial" w:cs="Arial"/>
                <w:sz w:val="18"/>
                <w:szCs w:val="18"/>
              </w:rPr>
              <w:t>2.1</w:t>
            </w:r>
          </w:p>
        </w:tc>
        <w:tc>
          <w:tcPr>
            <w:tcW w:w="7512" w:type="dxa"/>
            <w:tcBorders>
              <w:top w:val="single" w:sz="2" w:space="0" w:color="auto"/>
              <w:left w:val="single" w:sz="2" w:space="0" w:color="auto"/>
              <w:bottom w:val="single" w:sz="2" w:space="0" w:color="auto"/>
              <w:right w:val="single" w:sz="2" w:space="0" w:color="auto"/>
            </w:tcBorders>
          </w:tcPr>
          <w:p w14:paraId="096E7A01" w14:textId="5EA9A2B5" w:rsidR="00D34640" w:rsidRPr="000E5E09" w:rsidRDefault="72535EFE" w:rsidP="000E7151">
            <w:pPr>
              <w:spacing w:after="0"/>
              <w:rPr>
                <w:rFonts w:ascii="Arial" w:eastAsia="Verdana" w:hAnsi="Arial" w:cs="Arial"/>
                <w:sz w:val="18"/>
                <w:szCs w:val="18"/>
              </w:rPr>
            </w:pPr>
            <w:r w:rsidRPr="454A32E9">
              <w:rPr>
                <w:rFonts w:ascii="Arial" w:eastAsia="Verdana" w:hAnsi="Arial" w:cs="Arial"/>
                <w:sz w:val="18"/>
                <w:szCs w:val="18"/>
              </w:rPr>
              <w:t xml:space="preserve">Relevant work experience in provision of travel management services </w:t>
            </w:r>
            <w:r w:rsidR="1E3C5365" w:rsidRPr="454A32E9">
              <w:rPr>
                <w:rFonts w:ascii="Arial" w:eastAsia="Verdana" w:hAnsi="Arial" w:cs="Arial"/>
                <w:sz w:val="18"/>
                <w:szCs w:val="18"/>
              </w:rPr>
              <w:t xml:space="preserve">during last </w:t>
            </w:r>
            <w:r w:rsidR="001928C1" w:rsidRPr="454A32E9">
              <w:rPr>
                <w:rFonts w:ascii="Arial" w:eastAsia="Verdana" w:hAnsi="Arial" w:cs="Arial"/>
                <w:sz w:val="18"/>
                <w:szCs w:val="18"/>
              </w:rPr>
              <w:t>5</w:t>
            </w:r>
            <w:r w:rsidR="1E3C5365" w:rsidRPr="454A32E9">
              <w:rPr>
                <w:rFonts w:ascii="Arial" w:eastAsia="Verdana" w:hAnsi="Arial" w:cs="Arial"/>
                <w:sz w:val="18"/>
                <w:szCs w:val="18"/>
              </w:rPr>
              <w:t xml:space="preserve"> (</w:t>
            </w:r>
            <w:r w:rsidR="001928C1" w:rsidRPr="454A32E9">
              <w:rPr>
                <w:rFonts w:ascii="Arial" w:eastAsia="Verdana" w:hAnsi="Arial" w:cs="Arial"/>
                <w:sz w:val="18"/>
                <w:szCs w:val="18"/>
              </w:rPr>
              <w:t>five</w:t>
            </w:r>
            <w:r w:rsidR="1E3C5365" w:rsidRPr="454A32E9">
              <w:rPr>
                <w:rFonts w:ascii="Arial" w:eastAsia="Verdana" w:hAnsi="Arial" w:cs="Arial"/>
                <w:sz w:val="18"/>
                <w:szCs w:val="18"/>
              </w:rPr>
              <w:t xml:space="preserve">) years </w:t>
            </w:r>
          </w:p>
        </w:tc>
        <w:tc>
          <w:tcPr>
            <w:tcW w:w="993" w:type="dxa"/>
            <w:tcBorders>
              <w:top w:val="single" w:sz="2" w:space="0" w:color="auto"/>
              <w:left w:val="single" w:sz="2" w:space="0" w:color="auto"/>
              <w:bottom w:val="single" w:sz="2" w:space="0" w:color="auto"/>
              <w:right w:val="single" w:sz="2" w:space="0" w:color="auto"/>
            </w:tcBorders>
          </w:tcPr>
          <w:p w14:paraId="6E4B26D1" w14:textId="36E02F41" w:rsidR="00D34640" w:rsidRPr="005C11DE" w:rsidRDefault="005C11DE" w:rsidP="000E7151">
            <w:pPr>
              <w:spacing w:after="0"/>
              <w:rPr>
                <w:rFonts w:ascii="Arial" w:hAnsi="Arial" w:cs="Arial"/>
                <w:sz w:val="18"/>
                <w:szCs w:val="18"/>
                <w:lang w:val="ru-RU"/>
              </w:rPr>
            </w:pPr>
            <w:r>
              <w:rPr>
                <w:rFonts w:ascii="Arial" w:hAnsi="Arial" w:cs="Arial"/>
                <w:sz w:val="18"/>
                <w:szCs w:val="18"/>
                <w:lang w:val="ru-RU"/>
              </w:rPr>
              <w:t>25</w:t>
            </w:r>
          </w:p>
        </w:tc>
      </w:tr>
      <w:tr w:rsidR="009F1E30" w:rsidRPr="000E5E09" w14:paraId="48D99466" w14:textId="77777777" w:rsidTr="454A32E9">
        <w:trPr>
          <w:trHeight w:val="132"/>
        </w:trPr>
        <w:tc>
          <w:tcPr>
            <w:tcW w:w="426" w:type="dxa"/>
            <w:tcBorders>
              <w:top w:val="single" w:sz="2" w:space="0" w:color="auto"/>
              <w:left w:val="single" w:sz="2" w:space="0" w:color="auto"/>
              <w:bottom w:val="single" w:sz="2" w:space="0" w:color="auto"/>
              <w:right w:val="single" w:sz="2" w:space="0" w:color="auto"/>
            </w:tcBorders>
          </w:tcPr>
          <w:p w14:paraId="2E3E4F0B" w14:textId="6845564D" w:rsidR="009F1E30" w:rsidRPr="000E5E09" w:rsidRDefault="00424ABA" w:rsidP="000E7151">
            <w:pPr>
              <w:spacing w:after="0"/>
              <w:rPr>
                <w:rFonts w:ascii="Arial" w:hAnsi="Arial" w:cs="Arial"/>
                <w:sz w:val="18"/>
                <w:szCs w:val="18"/>
              </w:rPr>
            </w:pPr>
            <w:r w:rsidRPr="000E5E09">
              <w:rPr>
                <w:rFonts w:ascii="Arial" w:hAnsi="Arial" w:cs="Arial"/>
                <w:sz w:val="18"/>
                <w:szCs w:val="18"/>
              </w:rPr>
              <w:t>2.2</w:t>
            </w:r>
          </w:p>
        </w:tc>
        <w:tc>
          <w:tcPr>
            <w:tcW w:w="7512" w:type="dxa"/>
            <w:tcBorders>
              <w:top w:val="single" w:sz="2" w:space="0" w:color="auto"/>
              <w:left w:val="single" w:sz="2" w:space="0" w:color="auto"/>
              <w:bottom w:val="single" w:sz="2" w:space="0" w:color="auto"/>
              <w:right w:val="single" w:sz="2" w:space="0" w:color="auto"/>
            </w:tcBorders>
          </w:tcPr>
          <w:p w14:paraId="4B59AF7F" w14:textId="5200A05A" w:rsidR="00196537" w:rsidRPr="000E5E09" w:rsidRDefault="00196537" w:rsidP="000E7151">
            <w:pPr>
              <w:spacing w:after="0"/>
              <w:rPr>
                <w:rFonts w:ascii="Arial" w:eastAsia="Verdana" w:hAnsi="Arial" w:cs="Arial"/>
                <w:sz w:val="18"/>
                <w:szCs w:val="18"/>
              </w:rPr>
            </w:pPr>
            <w:r w:rsidRPr="000E5E09">
              <w:rPr>
                <w:rFonts w:ascii="Arial" w:eastAsia="Verdana" w:hAnsi="Arial" w:cs="Arial"/>
                <w:sz w:val="18"/>
                <w:szCs w:val="18"/>
              </w:rPr>
              <w:t>Language qualifications (Ukrainian and command English – </w:t>
            </w:r>
            <w:r w:rsidR="00B64F8F" w:rsidRPr="000E5E09">
              <w:rPr>
                <w:rFonts w:ascii="Arial" w:eastAsia="Verdana" w:hAnsi="Arial" w:cs="Arial"/>
                <w:sz w:val="18"/>
                <w:szCs w:val="18"/>
              </w:rPr>
              <w:t>3</w:t>
            </w:r>
            <w:r w:rsidRPr="000E5E09">
              <w:rPr>
                <w:rFonts w:ascii="Arial" w:eastAsia="Verdana" w:hAnsi="Arial" w:cs="Arial"/>
                <w:sz w:val="18"/>
                <w:szCs w:val="18"/>
              </w:rPr>
              <w:t xml:space="preserve"> points, </w:t>
            </w:r>
          </w:p>
          <w:p w14:paraId="276B1923" w14:textId="527965CB" w:rsidR="009F1E30" w:rsidRPr="000E5E09" w:rsidRDefault="00196537" w:rsidP="000E7151">
            <w:pPr>
              <w:spacing w:after="0"/>
              <w:rPr>
                <w:rFonts w:ascii="Arial" w:eastAsia="Verdana" w:hAnsi="Arial" w:cs="Arial"/>
                <w:sz w:val="18"/>
                <w:szCs w:val="18"/>
              </w:rPr>
            </w:pPr>
            <w:r w:rsidRPr="000E5E09">
              <w:rPr>
                <w:rFonts w:ascii="Arial" w:eastAsia="Verdana" w:hAnsi="Arial" w:cs="Arial"/>
                <w:sz w:val="18"/>
                <w:szCs w:val="18"/>
              </w:rPr>
              <w:t>Ukrainian and fluent English – </w:t>
            </w:r>
            <w:r w:rsidR="002C1CB0" w:rsidRPr="000E5E09">
              <w:rPr>
                <w:rFonts w:ascii="Arial" w:eastAsia="Verdana" w:hAnsi="Arial" w:cs="Arial"/>
                <w:sz w:val="18"/>
                <w:szCs w:val="18"/>
              </w:rPr>
              <w:t>5</w:t>
            </w:r>
            <w:r w:rsidRPr="000E5E09">
              <w:rPr>
                <w:rFonts w:ascii="Arial" w:eastAsia="Verdana" w:hAnsi="Arial" w:cs="Arial"/>
                <w:sz w:val="18"/>
                <w:szCs w:val="18"/>
              </w:rPr>
              <w:t> points)</w:t>
            </w:r>
          </w:p>
        </w:tc>
        <w:tc>
          <w:tcPr>
            <w:tcW w:w="993" w:type="dxa"/>
            <w:tcBorders>
              <w:top w:val="single" w:sz="2" w:space="0" w:color="auto"/>
              <w:left w:val="single" w:sz="2" w:space="0" w:color="auto"/>
              <w:bottom w:val="single" w:sz="2" w:space="0" w:color="auto"/>
              <w:right w:val="single" w:sz="2" w:space="0" w:color="auto"/>
            </w:tcBorders>
          </w:tcPr>
          <w:p w14:paraId="52B019C6" w14:textId="5FEE3749" w:rsidR="009F1E30" w:rsidRPr="005C11DE" w:rsidRDefault="005C11DE" w:rsidP="000E7151">
            <w:pPr>
              <w:spacing w:after="0"/>
              <w:rPr>
                <w:rFonts w:ascii="Arial" w:hAnsi="Arial" w:cs="Arial"/>
                <w:sz w:val="18"/>
                <w:szCs w:val="18"/>
                <w:lang w:val="ru-RU"/>
              </w:rPr>
            </w:pPr>
            <w:r>
              <w:rPr>
                <w:rFonts w:ascii="Arial" w:hAnsi="Arial" w:cs="Arial"/>
                <w:sz w:val="18"/>
                <w:szCs w:val="18"/>
                <w:lang w:val="ru-RU"/>
              </w:rPr>
              <w:t>5</w:t>
            </w:r>
          </w:p>
        </w:tc>
      </w:tr>
      <w:tr w:rsidR="00D34640" w:rsidRPr="000E5E09" w14:paraId="46AD138A" w14:textId="77777777" w:rsidTr="454A32E9">
        <w:trPr>
          <w:trHeight w:val="90"/>
        </w:trPr>
        <w:tc>
          <w:tcPr>
            <w:tcW w:w="426" w:type="dxa"/>
            <w:tcBorders>
              <w:top w:val="single" w:sz="2" w:space="0" w:color="auto"/>
              <w:left w:val="single" w:sz="2" w:space="0" w:color="auto"/>
              <w:bottom w:val="single" w:sz="2" w:space="0" w:color="auto"/>
              <w:right w:val="single" w:sz="2" w:space="0" w:color="auto"/>
            </w:tcBorders>
            <w:hideMark/>
          </w:tcPr>
          <w:p w14:paraId="4C3B610B" w14:textId="77777777" w:rsidR="00D34640" w:rsidRPr="000E5E09" w:rsidRDefault="00D34640" w:rsidP="000E7151">
            <w:pPr>
              <w:spacing w:after="0"/>
              <w:rPr>
                <w:rFonts w:ascii="Arial" w:hAnsi="Arial" w:cs="Arial"/>
                <w:sz w:val="18"/>
                <w:szCs w:val="18"/>
              </w:rPr>
            </w:pPr>
          </w:p>
        </w:tc>
        <w:tc>
          <w:tcPr>
            <w:tcW w:w="7512" w:type="dxa"/>
            <w:tcBorders>
              <w:top w:val="single" w:sz="2" w:space="0" w:color="auto"/>
              <w:left w:val="single" w:sz="2" w:space="0" w:color="auto"/>
              <w:bottom w:val="single" w:sz="2" w:space="0" w:color="auto"/>
              <w:right w:val="single" w:sz="2" w:space="0" w:color="auto"/>
            </w:tcBorders>
            <w:hideMark/>
          </w:tcPr>
          <w:p w14:paraId="1D06C082" w14:textId="06EF1DA7" w:rsidR="00D34640" w:rsidRPr="000E5E09" w:rsidRDefault="00D34640" w:rsidP="000E7151">
            <w:pPr>
              <w:spacing w:after="0"/>
              <w:rPr>
                <w:rFonts w:ascii="Arial" w:hAnsi="Arial" w:cs="Arial"/>
                <w:sz w:val="18"/>
                <w:szCs w:val="18"/>
              </w:rPr>
            </w:pPr>
            <w:r w:rsidRPr="000E5E09">
              <w:rPr>
                <w:rFonts w:ascii="Arial" w:hAnsi="Arial" w:cs="Arial"/>
                <w:sz w:val="18"/>
                <w:szCs w:val="18"/>
              </w:rPr>
              <w:t>Total score (sum of 1-</w:t>
            </w:r>
            <w:r w:rsidR="00B0005A" w:rsidRPr="000E5E09">
              <w:rPr>
                <w:rFonts w:ascii="Arial" w:hAnsi="Arial" w:cs="Arial"/>
                <w:sz w:val="18"/>
                <w:szCs w:val="18"/>
              </w:rPr>
              <w:t>2</w:t>
            </w:r>
            <w:r w:rsidRPr="000E5E09">
              <w:rPr>
                <w:rFonts w:ascii="Arial" w:hAnsi="Arial" w:cs="Arial"/>
                <w:sz w:val="18"/>
                <w:szCs w:val="18"/>
              </w:rPr>
              <w:t>)</w:t>
            </w:r>
          </w:p>
        </w:tc>
        <w:tc>
          <w:tcPr>
            <w:tcW w:w="993" w:type="dxa"/>
            <w:tcBorders>
              <w:top w:val="single" w:sz="2" w:space="0" w:color="auto"/>
              <w:left w:val="single" w:sz="2" w:space="0" w:color="auto"/>
              <w:bottom w:val="single" w:sz="2" w:space="0" w:color="auto"/>
              <w:right w:val="single" w:sz="2" w:space="0" w:color="auto"/>
            </w:tcBorders>
          </w:tcPr>
          <w:p w14:paraId="27140914" w14:textId="77777777" w:rsidR="00D34640" w:rsidRPr="000E5E09" w:rsidRDefault="00D34640" w:rsidP="000E7151">
            <w:pPr>
              <w:spacing w:after="0"/>
              <w:rPr>
                <w:rFonts w:ascii="Arial" w:hAnsi="Arial" w:cs="Arial"/>
                <w:sz w:val="18"/>
                <w:szCs w:val="18"/>
              </w:rPr>
            </w:pPr>
            <w:r w:rsidRPr="000E5E09">
              <w:rPr>
                <w:rFonts w:ascii="Arial" w:hAnsi="Arial" w:cs="Arial"/>
                <w:sz w:val="18"/>
                <w:szCs w:val="18"/>
              </w:rPr>
              <w:t>100</w:t>
            </w:r>
          </w:p>
        </w:tc>
      </w:tr>
    </w:tbl>
    <w:p w14:paraId="6B3CA386" w14:textId="77777777" w:rsidR="000C42ED" w:rsidRPr="00454ACB" w:rsidRDefault="000C42ED" w:rsidP="000E7151">
      <w:pPr>
        <w:spacing w:after="0"/>
        <w:rPr>
          <w:rFonts w:ascii="Arial" w:hAnsi="Arial" w:cs="Arial"/>
        </w:rPr>
      </w:pPr>
    </w:p>
    <w:p w14:paraId="70DD71DF" w14:textId="78C651CA" w:rsidR="00A017D2" w:rsidRPr="000E5E09" w:rsidRDefault="00A017D2" w:rsidP="000E7151">
      <w:pPr>
        <w:rPr>
          <w:rFonts w:ascii="Arial" w:hAnsi="Arial" w:cs="Arial"/>
          <w:sz w:val="18"/>
          <w:szCs w:val="18"/>
        </w:rPr>
      </w:pPr>
      <w:r w:rsidRPr="000E5E09">
        <w:rPr>
          <w:rFonts w:ascii="Arial" w:hAnsi="Arial" w:cs="Arial"/>
          <w:sz w:val="18"/>
          <w:szCs w:val="18"/>
        </w:rPr>
        <w:t>Evaluation of the Financial part of tender:</w:t>
      </w:r>
    </w:p>
    <w:bookmarkEnd w:id="3"/>
    <w:tbl>
      <w:tblPr>
        <w:tblW w:w="7259" w:type="dxa"/>
        <w:tblInd w:w="535"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Layout w:type="fixed"/>
        <w:tblCellMar>
          <w:left w:w="54" w:type="dxa"/>
          <w:right w:w="54" w:type="dxa"/>
        </w:tblCellMar>
        <w:tblLook w:val="04A0" w:firstRow="1" w:lastRow="0" w:firstColumn="1" w:lastColumn="0" w:noHBand="0" w:noVBand="1"/>
      </w:tblPr>
      <w:tblGrid>
        <w:gridCol w:w="408"/>
        <w:gridCol w:w="5717"/>
        <w:gridCol w:w="1134"/>
      </w:tblGrid>
      <w:tr w:rsidR="003B7C77" w:rsidRPr="000E5E09" w14:paraId="3F4E67A1" w14:textId="77777777" w:rsidTr="54B30667">
        <w:trPr>
          <w:trHeight w:val="125"/>
        </w:trPr>
        <w:tc>
          <w:tcPr>
            <w:tcW w:w="408" w:type="dxa"/>
            <w:tcBorders>
              <w:top w:val="single" w:sz="2" w:space="0" w:color="auto"/>
              <w:left w:val="single" w:sz="2" w:space="0" w:color="auto"/>
              <w:bottom w:val="single" w:sz="2" w:space="0" w:color="auto"/>
              <w:right w:val="single" w:sz="2" w:space="0" w:color="auto"/>
            </w:tcBorders>
            <w:shd w:val="clear" w:color="auto" w:fill="EEECE1"/>
          </w:tcPr>
          <w:p w14:paraId="44FABE7D" w14:textId="77777777" w:rsidR="003B7C77" w:rsidRPr="000E5E09" w:rsidRDefault="003B7C77" w:rsidP="000E7151">
            <w:pPr>
              <w:spacing w:after="0"/>
              <w:rPr>
                <w:rFonts w:ascii="Arial" w:hAnsi="Arial" w:cs="Arial"/>
                <w:sz w:val="18"/>
                <w:szCs w:val="18"/>
              </w:rPr>
            </w:pPr>
            <w:permStart w:id="1055131219" w:edGrp="everyone"/>
          </w:p>
        </w:tc>
        <w:tc>
          <w:tcPr>
            <w:tcW w:w="5717" w:type="dxa"/>
            <w:tcBorders>
              <w:top w:val="single" w:sz="2" w:space="0" w:color="auto"/>
              <w:left w:val="single" w:sz="2" w:space="0" w:color="auto"/>
              <w:bottom w:val="single" w:sz="2" w:space="0" w:color="auto"/>
              <w:right w:val="single" w:sz="2" w:space="0" w:color="auto"/>
            </w:tcBorders>
            <w:shd w:val="clear" w:color="auto" w:fill="EEECE1"/>
            <w:hideMark/>
          </w:tcPr>
          <w:p w14:paraId="626AA271" w14:textId="586B28C8" w:rsidR="003B7C77" w:rsidRPr="000E5E09" w:rsidRDefault="003B7C77" w:rsidP="000E7151">
            <w:pPr>
              <w:spacing w:after="0"/>
              <w:rPr>
                <w:rFonts w:ascii="Arial" w:hAnsi="Arial" w:cs="Arial"/>
                <w:sz w:val="18"/>
                <w:szCs w:val="18"/>
              </w:rPr>
            </w:pPr>
            <w:r w:rsidRPr="000E5E09">
              <w:rPr>
                <w:rFonts w:ascii="Arial" w:hAnsi="Arial" w:cs="Arial"/>
                <w:sz w:val="18"/>
                <w:szCs w:val="18"/>
              </w:rPr>
              <w:t>Criteria</w:t>
            </w:r>
          </w:p>
        </w:tc>
        <w:tc>
          <w:tcPr>
            <w:tcW w:w="1134" w:type="dxa"/>
            <w:tcBorders>
              <w:top w:val="single" w:sz="2" w:space="0" w:color="auto"/>
              <w:left w:val="single" w:sz="2" w:space="0" w:color="auto"/>
              <w:bottom w:val="single" w:sz="2" w:space="0" w:color="auto"/>
              <w:right w:val="single" w:sz="2" w:space="0" w:color="auto"/>
            </w:tcBorders>
            <w:shd w:val="clear" w:color="auto" w:fill="EEECE1"/>
            <w:hideMark/>
          </w:tcPr>
          <w:p w14:paraId="2FE6AB82" w14:textId="3AFA42A0" w:rsidR="003B7C77" w:rsidRPr="000E5E09" w:rsidRDefault="003B7C77" w:rsidP="000E7151">
            <w:pPr>
              <w:spacing w:after="0"/>
              <w:rPr>
                <w:rFonts w:ascii="Arial" w:hAnsi="Arial" w:cs="Arial"/>
                <w:sz w:val="18"/>
                <w:szCs w:val="18"/>
              </w:rPr>
            </w:pPr>
            <w:r w:rsidRPr="000E5E09">
              <w:rPr>
                <w:rFonts w:ascii="Arial" w:hAnsi="Arial" w:cs="Arial"/>
                <w:sz w:val="18"/>
                <w:szCs w:val="18"/>
              </w:rPr>
              <w:t>Weight</w:t>
            </w:r>
            <w:r w:rsidR="008270B1" w:rsidRPr="000E5E09">
              <w:rPr>
                <w:rFonts w:ascii="Arial" w:hAnsi="Arial" w:cs="Arial"/>
                <w:sz w:val="18"/>
                <w:szCs w:val="18"/>
              </w:rPr>
              <w:t xml:space="preserve">, </w:t>
            </w:r>
            <w:r w:rsidR="009846AE" w:rsidRPr="000E5E09">
              <w:rPr>
                <w:rFonts w:ascii="Arial" w:hAnsi="Arial" w:cs="Arial"/>
                <w:sz w:val="18"/>
                <w:szCs w:val="18"/>
              </w:rPr>
              <w:t>%</w:t>
            </w:r>
          </w:p>
        </w:tc>
      </w:tr>
      <w:tr w:rsidR="00F23A06" w:rsidRPr="000E5E09" w14:paraId="36684053" w14:textId="77777777" w:rsidTr="54B30667">
        <w:trPr>
          <w:trHeight w:val="132"/>
        </w:trPr>
        <w:tc>
          <w:tcPr>
            <w:tcW w:w="408" w:type="dxa"/>
            <w:tcBorders>
              <w:top w:val="single" w:sz="2" w:space="0" w:color="auto"/>
              <w:left w:val="single" w:sz="2" w:space="0" w:color="auto"/>
              <w:bottom w:val="single" w:sz="2" w:space="0" w:color="auto"/>
              <w:right w:val="single" w:sz="2" w:space="0" w:color="auto"/>
            </w:tcBorders>
            <w:hideMark/>
          </w:tcPr>
          <w:p w14:paraId="3DEA5751" w14:textId="77777777" w:rsidR="00F23A06" w:rsidRPr="000E5E09" w:rsidRDefault="00F23A06" w:rsidP="000E7151">
            <w:pPr>
              <w:spacing w:after="0"/>
              <w:rPr>
                <w:rFonts w:ascii="Arial" w:hAnsi="Arial" w:cs="Arial"/>
                <w:sz w:val="18"/>
                <w:szCs w:val="18"/>
              </w:rPr>
            </w:pPr>
            <w:r w:rsidRPr="000E5E09">
              <w:rPr>
                <w:rFonts w:ascii="Arial" w:hAnsi="Arial" w:cs="Arial"/>
                <w:sz w:val="18"/>
                <w:szCs w:val="18"/>
              </w:rPr>
              <w:t>A</w:t>
            </w:r>
          </w:p>
        </w:tc>
        <w:tc>
          <w:tcPr>
            <w:tcW w:w="5717" w:type="dxa"/>
            <w:tcBorders>
              <w:top w:val="single" w:sz="2" w:space="0" w:color="auto"/>
              <w:left w:val="single" w:sz="2" w:space="0" w:color="auto"/>
              <w:bottom w:val="single" w:sz="2" w:space="0" w:color="auto"/>
              <w:right w:val="single" w:sz="2" w:space="0" w:color="auto"/>
            </w:tcBorders>
          </w:tcPr>
          <w:p w14:paraId="6224915F" w14:textId="10CEF9BA" w:rsidR="00F23A06" w:rsidRPr="000E5E09" w:rsidRDefault="00F23A06" w:rsidP="000E7151">
            <w:pPr>
              <w:spacing w:after="0"/>
              <w:rPr>
                <w:rFonts w:ascii="Arial" w:hAnsi="Arial" w:cs="Arial"/>
                <w:sz w:val="18"/>
                <w:szCs w:val="18"/>
              </w:rPr>
            </w:pPr>
            <w:r w:rsidRPr="000E5E09">
              <w:rPr>
                <w:rFonts w:ascii="Arial" w:eastAsia="Verdana" w:hAnsi="Arial" w:cs="Arial"/>
                <w:sz w:val="18"/>
                <w:szCs w:val="18"/>
              </w:rPr>
              <w:t>Booking transportation</w:t>
            </w:r>
          </w:p>
        </w:tc>
        <w:tc>
          <w:tcPr>
            <w:tcW w:w="1134" w:type="dxa"/>
            <w:tcBorders>
              <w:top w:val="single" w:sz="2" w:space="0" w:color="auto"/>
              <w:left w:val="single" w:sz="2" w:space="0" w:color="auto"/>
              <w:bottom w:val="single" w:sz="2" w:space="0" w:color="auto"/>
              <w:right w:val="single" w:sz="2" w:space="0" w:color="auto"/>
            </w:tcBorders>
          </w:tcPr>
          <w:p w14:paraId="2FE9C646" w14:textId="5CCE7ECA" w:rsidR="00F23A06" w:rsidRPr="00284DF3" w:rsidRDefault="11B97E58" w:rsidP="000E7151">
            <w:pPr>
              <w:spacing w:after="0"/>
            </w:pPr>
            <w:r w:rsidRPr="454A32E9">
              <w:rPr>
                <w:rFonts w:ascii="Arial" w:hAnsi="Arial" w:cs="Arial"/>
                <w:sz w:val="18"/>
                <w:szCs w:val="18"/>
                <w:lang w:val="ru-RU"/>
              </w:rPr>
              <w:t>25</w:t>
            </w:r>
          </w:p>
        </w:tc>
      </w:tr>
      <w:tr w:rsidR="00F23A06" w:rsidRPr="000E5E09" w14:paraId="2779D5EB" w14:textId="77777777" w:rsidTr="54B30667">
        <w:trPr>
          <w:trHeight w:val="132"/>
        </w:trPr>
        <w:tc>
          <w:tcPr>
            <w:tcW w:w="408" w:type="dxa"/>
            <w:tcBorders>
              <w:top w:val="single" w:sz="2" w:space="0" w:color="auto"/>
              <w:left w:val="single" w:sz="2" w:space="0" w:color="auto"/>
              <w:bottom w:val="single" w:sz="2" w:space="0" w:color="auto"/>
              <w:right w:val="single" w:sz="2" w:space="0" w:color="auto"/>
            </w:tcBorders>
          </w:tcPr>
          <w:p w14:paraId="104818B5" w14:textId="32A3630A" w:rsidR="00F23A06" w:rsidRPr="000E5E09" w:rsidRDefault="00F23A06" w:rsidP="000E7151">
            <w:pPr>
              <w:spacing w:after="0"/>
              <w:rPr>
                <w:rFonts w:ascii="Arial" w:hAnsi="Arial" w:cs="Arial"/>
                <w:sz w:val="18"/>
                <w:szCs w:val="18"/>
              </w:rPr>
            </w:pPr>
            <w:r w:rsidRPr="000E5E09">
              <w:rPr>
                <w:rFonts w:ascii="Arial" w:hAnsi="Arial" w:cs="Arial"/>
                <w:sz w:val="18"/>
                <w:szCs w:val="18"/>
              </w:rPr>
              <w:t>B</w:t>
            </w:r>
          </w:p>
        </w:tc>
        <w:tc>
          <w:tcPr>
            <w:tcW w:w="5717" w:type="dxa"/>
            <w:tcBorders>
              <w:top w:val="single" w:sz="2" w:space="0" w:color="auto"/>
              <w:left w:val="single" w:sz="2" w:space="0" w:color="auto"/>
              <w:bottom w:val="single" w:sz="2" w:space="0" w:color="auto"/>
              <w:right w:val="single" w:sz="2" w:space="0" w:color="auto"/>
            </w:tcBorders>
          </w:tcPr>
          <w:p w14:paraId="38E88D7A" w14:textId="65C653AA" w:rsidR="00F23A06" w:rsidRPr="000E5E09" w:rsidRDefault="00F23A06" w:rsidP="000E7151">
            <w:pPr>
              <w:spacing w:after="0"/>
              <w:rPr>
                <w:rFonts w:ascii="Arial" w:hAnsi="Arial" w:cs="Arial"/>
                <w:sz w:val="18"/>
                <w:szCs w:val="18"/>
              </w:rPr>
            </w:pPr>
            <w:r w:rsidRPr="000E5E09">
              <w:rPr>
                <w:rFonts w:ascii="Arial" w:eastAsia="Verdana" w:hAnsi="Arial" w:cs="Arial"/>
                <w:sz w:val="18"/>
                <w:szCs w:val="18"/>
              </w:rPr>
              <w:t>Booking accommodation</w:t>
            </w:r>
            <w:r w:rsidRPr="000E5E09">
              <w:rPr>
                <w:rFonts w:ascii="Arial" w:eastAsia="Verdana" w:hAnsi="Arial" w:cs="Arial"/>
                <w:sz w:val="18"/>
                <w:szCs w:val="18"/>
                <w:lang w:val="uk-UA"/>
              </w:rPr>
              <w:t xml:space="preserve"> </w:t>
            </w:r>
          </w:p>
        </w:tc>
        <w:tc>
          <w:tcPr>
            <w:tcW w:w="1134" w:type="dxa"/>
            <w:tcBorders>
              <w:top w:val="single" w:sz="2" w:space="0" w:color="auto"/>
              <w:left w:val="single" w:sz="2" w:space="0" w:color="auto"/>
              <w:bottom w:val="single" w:sz="2" w:space="0" w:color="auto"/>
              <w:right w:val="single" w:sz="2" w:space="0" w:color="auto"/>
            </w:tcBorders>
          </w:tcPr>
          <w:p w14:paraId="4C88643A" w14:textId="1A8C95AE" w:rsidR="00F23A06" w:rsidRPr="00284DF3" w:rsidRDefault="6A527E16" w:rsidP="000E7151">
            <w:pPr>
              <w:spacing w:after="0"/>
            </w:pPr>
            <w:r w:rsidRPr="454A32E9">
              <w:rPr>
                <w:rFonts w:ascii="Arial" w:hAnsi="Arial" w:cs="Arial"/>
                <w:sz w:val="18"/>
                <w:szCs w:val="18"/>
                <w:lang w:val="ru-RU"/>
              </w:rPr>
              <w:t>25</w:t>
            </w:r>
          </w:p>
        </w:tc>
      </w:tr>
      <w:tr w:rsidR="00F23A06" w:rsidRPr="000E5E09" w14:paraId="093CF620" w14:textId="77777777" w:rsidTr="54B30667">
        <w:trPr>
          <w:trHeight w:val="132"/>
        </w:trPr>
        <w:tc>
          <w:tcPr>
            <w:tcW w:w="408" w:type="dxa"/>
            <w:tcBorders>
              <w:top w:val="single" w:sz="2" w:space="0" w:color="auto"/>
              <w:left w:val="single" w:sz="2" w:space="0" w:color="auto"/>
              <w:bottom w:val="single" w:sz="2" w:space="0" w:color="auto"/>
              <w:right w:val="single" w:sz="2" w:space="0" w:color="auto"/>
            </w:tcBorders>
          </w:tcPr>
          <w:p w14:paraId="343B27BC" w14:textId="530380BA" w:rsidR="00F23A06" w:rsidRPr="000E5E09" w:rsidRDefault="00F23A06" w:rsidP="000E7151">
            <w:pPr>
              <w:spacing w:after="0"/>
              <w:rPr>
                <w:rFonts w:ascii="Arial" w:hAnsi="Arial" w:cs="Arial"/>
                <w:sz w:val="18"/>
                <w:szCs w:val="18"/>
              </w:rPr>
            </w:pPr>
            <w:r w:rsidRPr="000E5E09">
              <w:rPr>
                <w:rFonts w:ascii="Arial" w:hAnsi="Arial" w:cs="Arial"/>
                <w:sz w:val="18"/>
                <w:szCs w:val="18"/>
              </w:rPr>
              <w:t>C</w:t>
            </w:r>
          </w:p>
        </w:tc>
        <w:tc>
          <w:tcPr>
            <w:tcW w:w="5717" w:type="dxa"/>
            <w:tcBorders>
              <w:top w:val="single" w:sz="2" w:space="0" w:color="auto"/>
              <w:left w:val="single" w:sz="2" w:space="0" w:color="auto"/>
              <w:bottom w:val="single" w:sz="2" w:space="0" w:color="auto"/>
              <w:right w:val="single" w:sz="2" w:space="0" w:color="auto"/>
            </w:tcBorders>
          </w:tcPr>
          <w:p w14:paraId="5C701483" w14:textId="0CD98DFF" w:rsidR="00F23A06" w:rsidRPr="000E5E09" w:rsidRDefault="00F23A06" w:rsidP="000E7151">
            <w:pPr>
              <w:spacing w:after="0"/>
              <w:rPr>
                <w:rFonts w:ascii="Arial" w:hAnsi="Arial" w:cs="Arial"/>
                <w:sz w:val="18"/>
                <w:szCs w:val="18"/>
              </w:rPr>
            </w:pPr>
            <w:r w:rsidRPr="000E5E09">
              <w:rPr>
                <w:rFonts w:ascii="Arial" w:eastAsia="Verdana" w:hAnsi="Arial" w:cs="Arial"/>
                <w:sz w:val="18"/>
                <w:szCs w:val="18"/>
              </w:rPr>
              <w:t>Rent</w:t>
            </w:r>
            <w:r w:rsidRPr="000E5E09">
              <w:rPr>
                <w:rFonts w:ascii="Arial" w:eastAsia="Verdana" w:hAnsi="Arial" w:cs="Arial"/>
                <w:sz w:val="18"/>
                <w:szCs w:val="18"/>
                <w:lang w:val="uk-UA"/>
              </w:rPr>
              <w:t xml:space="preserve"> </w:t>
            </w:r>
            <w:r w:rsidRPr="000E5E09">
              <w:rPr>
                <w:rFonts w:ascii="Arial" w:eastAsia="Verdana" w:hAnsi="Arial" w:cs="Arial"/>
                <w:sz w:val="18"/>
                <w:szCs w:val="18"/>
              </w:rPr>
              <w:t>of</w:t>
            </w:r>
            <w:r w:rsidRPr="000E5E09">
              <w:rPr>
                <w:rFonts w:ascii="Arial" w:eastAsia="Verdana" w:hAnsi="Arial" w:cs="Arial"/>
                <w:sz w:val="18"/>
                <w:szCs w:val="18"/>
                <w:lang w:val="uk-UA"/>
              </w:rPr>
              <w:t xml:space="preserve"> </w:t>
            </w:r>
            <w:r w:rsidRPr="000E5E09">
              <w:rPr>
                <w:rFonts w:ascii="Arial" w:eastAsia="Verdana" w:hAnsi="Arial" w:cs="Arial"/>
                <w:sz w:val="18"/>
                <w:szCs w:val="18"/>
              </w:rPr>
              <w:t>premises</w:t>
            </w:r>
            <w:r w:rsidRPr="000E5E09">
              <w:rPr>
                <w:rFonts w:ascii="Arial" w:eastAsia="Verdana" w:hAnsi="Arial" w:cs="Arial"/>
                <w:sz w:val="18"/>
                <w:szCs w:val="18"/>
                <w:lang w:val="uk-UA"/>
              </w:rPr>
              <w:t xml:space="preserve"> </w:t>
            </w:r>
            <w:r w:rsidRPr="000E5E09">
              <w:rPr>
                <w:rFonts w:ascii="Arial" w:eastAsia="Verdana" w:hAnsi="Arial" w:cs="Arial"/>
                <w:sz w:val="18"/>
                <w:szCs w:val="18"/>
              </w:rPr>
              <w:t>for</w:t>
            </w:r>
            <w:r w:rsidRPr="000E5E09">
              <w:rPr>
                <w:rFonts w:ascii="Arial" w:eastAsia="Verdana" w:hAnsi="Arial" w:cs="Arial"/>
                <w:sz w:val="18"/>
                <w:szCs w:val="18"/>
                <w:lang w:val="uk-UA"/>
              </w:rPr>
              <w:t xml:space="preserve"> </w:t>
            </w:r>
            <w:r w:rsidRPr="000E5E09">
              <w:rPr>
                <w:rFonts w:ascii="Arial" w:eastAsia="Verdana" w:hAnsi="Arial" w:cs="Arial"/>
                <w:sz w:val="18"/>
                <w:szCs w:val="18"/>
              </w:rPr>
              <w:t>events</w:t>
            </w:r>
            <w:r w:rsidRPr="000E5E09">
              <w:rPr>
                <w:rFonts w:ascii="Arial" w:eastAsia="Verdana" w:hAnsi="Arial" w:cs="Arial"/>
                <w:sz w:val="18"/>
                <w:szCs w:val="18"/>
                <w:lang w:val="uk-UA"/>
              </w:rPr>
              <w:t xml:space="preserve"> </w:t>
            </w:r>
          </w:p>
        </w:tc>
        <w:tc>
          <w:tcPr>
            <w:tcW w:w="1134" w:type="dxa"/>
            <w:tcBorders>
              <w:top w:val="single" w:sz="2" w:space="0" w:color="auto"/>
              <w:left w:val="single" w:sz="2" w:space="0" w:color="auto"/>
              <w:bottom w:val="single" w:sz="2" w:space="0" w:color="auto"/>
              <w:right w:val="single" w:sz="2" w:space="0" w:color="auto"/>
            </w:tcBorders>
          </w:tcPr>
          <w:p w14:paraId="52CFCECA" w14:textId="125925C4" w:rsidR="00F23A06" w:rsidRPr="00284DF3" w:rsidRDefault="4F6E2971" w:rsidP="000E7151">
            <w:pPr>
              <w:spacing w:after="0"/>
            </w:pPr>
            <w:r w:rsidRPr="54B30667">
              <w:rPr>
                <w:rFonts w:ascii="Arial" w:hAnsi="Arial" w:cs="Arial"/>
                <w:sz w:val="18"/>
                <w:szCs w:val="18"/>
                <w:lang w:val="ru-RU"/>
              </w:rPr>
              <w:t>20</w:t>
            </w:r>
          </w:p>
        </w:tc>
      </w:tr>
      <w:tr w:rsidR="54B30667" w14:paraId="1E08A9FD" w14:textId="77777777" w:rsidTr="005D2C05">
        <w:trPr>
          <w:trHeight w:val="310"/>
        </w:trPr>
        <w:tc>
          <w:tcPr>
            <w:tcW w:w="408" w:type="dxa"/>
            <w:tcBorders>
              <w:top w:val="single" w:sz="2" w:space="0" w:color="auto"/>
              <w:left w:val="single" w:sz="2" w:space="0" w:color="auto"/>
              <w:bottom w:val="single" w:sz="2" w:space="0" w:color="auto"/>
              <w:right w:val="single" w:sz="2" w:space="0" w:color="auto"/>
            </w:tcBorders>
          </w:tcPr>
          <w:p w14:paraId="25CD72C3" w14:textId="46D1CAEF" w:rsidR="536DE6FE" w:rsidRDefault="536DE6FE" w:rsidP="54B30667">
            <w:r w:rsidRPr="54B30667">
              <w:rPr>
                <w:rFonts w:ascii="Arial" w:hAnsi="Arial" w:cs="Arial"/>
                <w:sz w:val="18"/>
                <w:szCs w:val="18"/>
              </w:rPr>
              <w:t>D</w:t>
            </w:r>
          </w:p>
        </w:tc>
        <w:tc>
          <w:tcPr>
            <w:tcW w:w="5717" w:type="dxa"/>
            <w:tcBorders>
              <w:top w:val="single" w:sz="2" w:space="0" w:color="auto"/>
              <w:left w:val="single" w:sz="2" w:space="0" w:color="auto"/>
              <w:bottom w:val="single" w:sz="2" w:space="0" w:color="auto"/>
              <w:right w:val="single" w:sz="2" w:space="0" w:color="auto"/>
            </w:tcBorders>
          </w:tcPr>
          <w:p w14:paraId="676CA627" w14:textId="66CEAB07" w:rsidR="536DE6FE" w:rsidRDefault="536DE6FE" w:rsidP="54B30667">
            <w:pPr>
              <w:rPr>
                <w:rFonts w:ascii="Arial" w:eastAsia="Arial" w:hAnsi="Arial" w:cs="Arial"/>
                <w:sz w:val="18"/>
                <w:szCs w:val="18"/>
              </w:rPr>
            </w:pPr>
            <w:r w:rsidRPr="54B30667">
              <w:rPr>
                <w:rFonts w:ascii="Arial" w:eastAsia="Arial" w:hAnsi="Arial" w:cs="Arial"/>
                <w:sz w:val="18"/>
                <w:szCs w:val="18"/>
              </w:rPr>
              <w:t>Insurance for travellers abroad</w:t>
            </w:r>
          </w:p>
        </w:tc>
        <w:tc>
          <w:tcPr>
            <w:tcW w:w="1134" w:type="dxa"/>
            <w:tcBorders>
              <w:top w:val="single" w:sz="2" w:space="0" w:color="auto"/>
              <w:left w:val="single" w:sz="2" w:space="0" w:color="auto"/>
              <w:bottom w:val="single" w:sz="2" w:space="0" w:color="auto"/>
              <w:right w:val="single" w:sz="2" w:space="0" w:color="auto"/>
            </w:tcBorders>
          </w:tcPr>
          <w:p w14:paraId="2EB6ED7D" w14:textId="64EAFD75" w:rsidR="482EB649" w:rsidRDefault="482EB649" w:rsidP="54B30667">
            <w:pPr>
              <w:rPr>
                <w:rFonts w:ascii="Arial" w:hAnsi="Arial" w:cs="Arial"/>
                <w:sz w:val="18"/>
                <w:szCs w:val="18"/>
                <w:lang w:val="ru-RU"/>
              </w:rPr>
            </w:pPr>
            <w:r w:rsidRPr="54B30667">
              <w:rPr>
                <w:rFonts w:ascii="Arial" w:hAnsi="Arial" w:cs="Arial"/>
                <w:sz w:val="18"/>
                <w:szCs w:val="18"/>
                <w:lang w:val="ru-RU"/>
              </w:rPr>
              <w:t>1</w:t>
            </w:r>
            <w:r w:rsidR="50C9FBFE" w:rsidRPr="54B30667">
              <w:rPr>
                <w:rFonts w:ascii="Arial" w:hAnsi="Arial" w:cs="Arial"/>
                <w:sz w:val="18"/>
                <w:szCs w:val="18"/>
                <w:lang w:val="ru-RU"/>
              </w:rPr>
              <w:t>5</w:t>
            </w:r>
          </w:p>
        </w:tc>
      </w:tr>
      <w:tr w:rsidR="454A32E9" w14:paraId="3B705F38" w14:textId="77777777" w:rsidTr="005D2C05">
        <w:trPr>
          <w:trHeight w:val="247"/>
        </w:trPr>
        <w:tc>
          <w:tcPr>
            <w:tcW w:w="408" w:type="dxa"/>
            <w:tcBorders>
              <w:top w:val="single" w:sz="2" w:space="0" w:color="auto"/>
              <w:left w:val="single" w:sz="2" w:space="0" w:color="auto"/>
              <w:bottom w:val="single" w:sz="2" w:space="0" w:color="auto"/>
              <w:right w:val="single" w:sz="2" w:space="0" w:color="auto"/>
            </w:tcBorders>
            <w:hideMark/>
          </w:tcPr>
          <w:p w14:paraId="687343A7" w14:textId="7B22C977" w:rsidR="3D0D8353" w:rsidRDefault="536DE6FE" w:rsidP="454A32E9">
            <w:r w:rsidRPr="54B30667">
              <w:rPr>
                <w:rFonts w:ascii="Arial" w:hAnsi="Arial" w:cs="Arial"/>
                <w:sz w:val="18"/>
                <w:szCs w:val="18"/>
              </w:rPr>
              <w:t>E</w:t>
            </w:r>
          </w:p>
        </w:tc>
        <w:tc>
          <w:tcPr>
            <w:tcW w:w="5717" w:type="dxa"/>
            <w:tcBorders>
              <w:top w:val="single" w:sz="2" w:space="0" w:color="auto"/>
              <w:left w:val="single" w:sz="2" w:space="0" w:color="auto"/>
              <w:bottom w:val="single" w:sz="2" w:space="0" w:color="auto"/>
              <w:right w:val="single" w:sz="2" w:space="0" w:color="auto"/>
            </w:tcBorders>
            <w:hideMark/>
          </w:tcPr>
          <w:p w14:paraId="32226279" w14:textId="4FE0A48B" w:rsidR="3D0D8353" w:rsidRDefault="3D0D8353" w:rsidP="454A32E9">
            <w:r w:rsidRPr="454A32E9">
              <w:rPr>
                <w:rFonts w:ascii="Arial" w:hAnsi="Arial" w:cs="Arial"/>
                <w:sz w:val="18"/>
                <w:szCs w:val="18"/>
              </w:rPr>
              <w:t>Reimbur</w:t>
            </w:r>
            <w:r w:rsidR="00107ADD">
              <w:rPr>
                <w:rFonts w:ascii="Arial" w:hAnsi="Arial" w:cs="Arial"/>
                <w:sz w:val="18"/>
                <w:szCs w:val="18"/>
              </w:rPr>
              <w:t>s</w:t>
            </w:r>
            <w:r w:rsidRPr="454A32E9">
              <w:rPr>
                <w:rFonts w:ascii="Arial" w:hAnsi="Arial" w:cs="Arial"/>
                <w:sz w:val="18"/>
                <w:szCs w:val="18"/>
              </w:rPr>
              <w:t>ement of travel costs</w:t>
            </w:r>
          </w:p>
        </w:tc>
        <w:tc>
          <w:tcPr>
            <w:tcW w:w="1134" w:type="dxa"/>
            <w:tcBorders>
              <w:top w:val="single" w:sz="2" w:space="0" w:color="auto"/>
              <w:left w:val="single" w:sz="2" w:space="0" w:color="auto"/>
              <w:bottom w:val="single" w:sz="2" w:space="0" w:color="auto"/>
              <w:right w:val="single" w:sz="2" w:space="0" w:color="auto"/>
            </w:tcBorders>
          </w:tcPr>
          <w:p w14:paraId="503278EC" w14:textId="41206668" w:rsidR="6FC42B8E" w:rsidRDefault="5E77576F" w:rsidP="454A32E9">
            <w:r w:rsidRPr="54B30667">
              <w:rPr>
                <w:rFonts w:ascii="Arial" w:hAnsi="Arial" w:cs="Arial"/>
                <w:sz w:val="18"/>
                <w:szCs w:val="18"/>
              </w:rPr>
              <w:t>15</w:t>
            </w:r>
          </w:p>
        </w:tc>
      </w:tr>
      <w:tr w:rsidR="003B7C77" w:rsidRPr="000E5E09" w14:paraId="6B572133" w14:textId="77777777" w:rsidTr="54B30667">
        <w:trPr>
          <w:trHeight w:val="132"/>
        </w:trPr>
        <w:tc>
          <w:tcPr>
            <w:tcW w:w="408" w:type="dxa"/>
            <w:tcBorders>
              <w:top w:val="single" w:sz="2" w:space="0" w:color="auto"/>
              <w:left w:val="single" w:sz="2" w:space="0" w:color="auto"/>
              <w:bottom w:val="single" w:sz="2" w:space="0" w:color="auto"/>
              <w:right w:val="single" w:sz="2" w:space="0" w:color="auto"/>
            </w:tcBorders>
            <w:hideMark/>
          </w:tcPr>
          <w:p w14:paraId="3CDC71F3" w14:textId="77777777" w:rsidR="003B7C77" w:rsidRPr="000E5E09" w:rsidRDefault="003B7C77" w:rsidP="000E7151">
            <w:pPr>
              <w:spacing w:after="0"/>
              <w:rPr>
                <w:rFonts w:ascii="Arial" w:hAnsi="Arial" w:cs="Arial"/>
                <w:sz w:val="18"/>
                <w:szCs w:val="18"/>
              </w:rPr>
            </w:pPr>
          </w:p>
        </w:tc>
        <w:tc>
          <w:tcPr>
            <w:tcW w:w="5717" w:type="dxa"/>
            <w:tcBorders>
              <w:top w:val="single" w:sz="2" w:space="0" w:color="auto"/>
              <w:left w:val="single" w:sz="2" w:space="0" w:color="auto"/>
              <w:bottom w:val="single" w:sz="2" w:space="0" w:color="auto"/>
              <w:right w:val="single" w:sz="2" w:space="0" w:color="auto"/>
            </w:tcBorders>
            <w:hideMark/>
          </w:tcPr>
          <w:p w14:paraId="700C4919" w14:textId="3D2B7ACA" w:rsidR="003B7C77" w:rsidRPr="000E5E09" w:rsidRDefault="003B7C77" w:rsidP="000E7151">
            <w:pPr>
              <w:spacing w:after="0"/>
              <w:rPr>
                <w:rFonts w:ascii="Arial" w:hAnsi="Arial" w:cs="Arial"/>
                <w:sz w:val="18"/>
                <w:szCs w:val="18"/>
              </w:rPr>
            </w:pPr>
            <w:r w:rsidRPr="000E5E09">
              <w:rPr>
                <w:rFonts w:ascii="Arial" w:hAnsi="Arial" w:cs="Arial"/>
                <w:sz w:val="18"/>
                <w:szCs w:val="18"/>
              </w:rPr>
              <w:t>Total weight</w:t>
            </w:r>
            <w:r w:rsidR="00490687" w:rsidRPr="000E5E09">
              <w:rPr>
                <w:rFonts w:ascii="Arial" w:hAnsi="Arial" w:cs="Arial"/>
                <w:sz w:val="18"/>
                <w:szCs w:val="18"/>
              </w:rPr>
              <w:t xml:space="preserve"> </w:t>
            </w:r>
            <w:r w:rsidRPr="000E5E09">
              <w:rPr>
                <w:rFonts w:ascii="Arial" w:hAnsi="Arial" w:cs="Arial"/>
                <w:sz w:val="18"/>
                <w:szCs w:val="18"/>
              </w:rPr>
              <w:t>(sum of A-</w:t>
            </w:r>
            <w:r w:rsidR="00E7246E" w:rsidRPr="000E5E09">
              <w:rPr>
                <w:rFonts w:ascii="Arial" w:hAnsi="Arial" w:cs="Arial"/>
                <w:sz w:val="18"/>
                <w:szCs w:val="18"/>
              </w:rPr>
              <w:t>C</w:t>
            </w:r>
            <w:r w:rsidRPr="000E5E09">
              <w:rPr>
                <w:rFonts w:ascii="Arial" w:hAnsi="Arial" w:cs="Arial"/>
                <w:sz w:val="18"/>
                <w:szCs w:val="18"/>
              </w:rPr>
              <w:t>)</w:t>
            </w:r>
          </w:p>
        </w:tc>
        <w:tc>
          <w:tcPr>
            <w:tcW w:w="1134" w:type="dxa"/>
            <w:tcBorders>
              <w:top w:val="single" w:sz="2" w:space="0" w:color="auto"/>
              <w:left w:val="single" w:sz="2" w:space="0" w:color="auto"/>
              <w:bottom w:val="single" w:sz="2" w:space="0" w:color="auto"/>
              <w:right w:val="single" w:sz="2" w:space="0" w:color="auto"/>
            </w:tcBorders>
          </w:tcPr>
          <w:p w14:paraId="225D2B69" w14:textId="77777777" w:rsidR="003B7C77" w:rsidRPr="000E5E09" w:rsidRDefault="003B7C77" w:rsidP="000E7151">
            <w:pPr>
              <w:spacing w:after="0"/>
              <w:rPr>
                <w:rFonts w:ascii="Arial" w:hAnsi="Arial" w:cs="Arial"/>
                <w:sz w:val="18"/>
                <w:szCs w:val="18"/>
              </w:rPr>
            </w:pPr>
            <w:r w:rsidRPr="000E5E09">
              <w:rPr>
                <w:rFonts w:ascii="Arial" w:hAnsi="Arial" w:cs="Arial"/>
                <w:sz w:val="18"/>
                <w:szCs w:val="18"/>
              </w:rPr>
              <w:t>100</w:t>
            </w:r>
          </w:p>
        </w:tc>
      </w:tr>
    </w:tbl>
    <w:p w14:paraId="400470BF" w14:textId="77777777" w:rsidR="003B7C77" w:rsidRPr="000E5E09" w:rsidRDefault="003B7C77" w:rsidP="000E7151">
      <w:pPr>
        <w:rPr>
          <w:rFonts w:ascii="Arial" w:hAnsi="Arial" w:cs="Arial"/>
          <w:sz w:val="18"/>
          <w:szCs w:val="18"/>
        </w:rPr>
      </w:pPr>
    </w:p>
    <w:p w14:paraId="560F658D" w14:textId="17643EE4" w:rsidR="00B8316A" w:rsidRPr="000E5E09" w:rsidRDefault="002F596F" w:rsidP="000E7151">
      <w:pPr>
        <w:rPr>
          <w:rFonts w:ascii="Arial" w:hAnsi="Arial" w:cs="Arial"/>
          <w:sz w:val="18"/>
          <w:szCs w:val="18"/>
        </w:rPr>
      </w:pPr>
      <w:r w:rsidRPr="000E5E09">
        <w:rPr>
          <w:rFonts w:ascii="Arial" w:hAnsi="Arial" w:cs="Arial"/>
          <w:sz w:val="18"/>
          <w:szCs w:val="18"/>
        </w:rPr>
        <w:lastRenderedPageBreak/>
        <w:t>A</w:t>
      </w:r>
      <w:r w:rsidR="00B8316A" w:rsidRPr="000E5E09">
        <w:rPr>
          <w:rFonts w:ascii="Arial" w:hAnsi="Arial" w:cs="Arial"/>
          <w:sz w:val="18"/>
          <w:szCs w:val="18"/>
        </w:rPr>
        <w:t xml:space="preserve"> </w:t>
      </w:r>
      <w:r w:rsidR="00B81DCC" w:rsidRPr="000E5E09">
        <w:rPr>
          <w:rFonts w:ascii="Arial" w:hAnsi="Arial" w:cs="Arial"/>
          <w:sz w:val="18"/>
          <w:szCs w:val="18"/>
        </w:rPr>
        <w:t>weighted score</w:t>
      </w:r>
      <w:r w:rsidR="00B8316A" w:rsidRPr="000E5E09">
        <w:rPr>
          <w:rFonts w:ascii="Arial" w:hAnsi="Arial" w:cs="Arial"/>
          <w:sz w:val="18"/>
          <w:szCs w:val="18"/>
        </w:rPr>
        <w:t xml:space="preserve"> of </w:t>
      </w:r>
      <w:r w:rsidR="00B81DCC" w:rsidRPr="000E5E09">
        <w:rPr>
          <w:rFonts w:ascii="Arial" w:hAnsi="Arial" w:cs="Arial"/>
          <w:sz w:val="18"/>
          <w:szCs w:val="18"/>
        </w:rPr>
        <w:t>a tenderer being reviewed</w:t>
      </w:r>
      <w:r w:rsidR="00B8316A" w:rsidRPr="000E5E09">
        <w:rPr>
          <w:rFonts w:ascii="Arial" w:hAnsi="Arial" w:cs="Arial"/>
          <w:sz w:val="18"/>
          <w:szCs w:val="18"/>
        </w:rPr>
        <w:t xml:space="preserve"> will be calculated according to the following formula:</w:t>
      </w:r>
    </w:p>
    <w:p w14:paraId="60BDBE21" w14:textId="037EF5AD" w:rsidR="0089075B" w:rsidRPr="000E5E09" w:rsidRDefault="00B81DCC" w:rsidP="000E7151">
      <w:pPr>
        <w:rPr>
          <w:rFonts w:ascii="Arial" w:hAnsi="Arial" w:cs="Arial"/>
          <w:b/>
          <w:bCs/>
          <w:i/>
          <w:iCs/>
          <w:sz w:val="18"/>
          <w:szCs w:val="18"/>
        </w:rPr>
      </w:pPr>
      <w:r w:rsidRPr="000E5E09">
        <w:rPr>
          <w:rFonts w:ascii="Arial" w:hAnsi="Arial" w:cs="Arial"/>
          <w:b/>
          <w:bCs/>
          <w:i/>
          <w:iCs/>
          <w:sz w:val="18"/>
          <w:szCs w:val="18"/>
        </w:rPr>
        <w:t xml:space="preserve">Weighted Score of a Tender Being Reviewed </w:t>
      </w:r>
      <w:r w:rsidR="003B7C77" w:rsidRPr="000E5E09">
        <w:rPr>
          <w:rFonts w:ascii="Arial" w:hAnsi="Arial" w:cs="Arial"/>
          <w:b/>
          <w:bCs/>
          <w:i/>
          <w:iCs/>
          <w:sz w:val="18"/>
          <w:szCs w:val="18"/>
        </w:rPr>
        <w:t xml:space="preserve">= </w:t>
      </w:r>
      <w:r w:rsidR="00337B3C" w:rsidRPr="000E5E09">
        <w:rPr>
          <w:rFonts w:ascii="Arial" w:hAnsi="Arial" w:cs="Arial"/>
          <w:b/>
          <w:bCs/>
          <w:i/>
          <w:iCs/>
          <w:sz w:val="18"/>
          <w:szCs w:val="18"/>
        </w:rPr>
        <w:t>Offered</w:t>
      </w:r>
      <w:r w:rsidR="003B7C77" w:rsidRPr="000E5E09">
        <w:rPr>
          <w:rFonts w:ascii="Arial" w:hAnsi="Arial" w:cs="Arial"/>
          <w:b/>
          <w:bCs/>
          <w:i/>
          <w:iCs/>
          <w:sz w:val="18"/>
          <w:szCs w:val="18"/>
        </w:rPr>
        <w:t xml:space="preserve"> Service Fee for </w:t>
      </w:r>
      <w:r w:rsidR="00107ADD">
        <w:rPr>
          <w:rFonts w:ascii="Arial" w:hAnsi="Arial" w:cs="Arial"/>
          <w:b/>
          <w:bCs/>
          <w:i/>
          <w:iCs/>
          <w:sz w:val="18"/>
          <w:szCs w:val="18"/>
        </w:rPr>
        <w:t>B</w:t>
      </w:r>
      <w:r w:rsidR="008E17F6" w:rsidRPr="000E5E09">
        <w:rPr>
          <w:rFonts w:ascii="Arial" w:hAnsi="Arial" w:cs="Arial"/>
          <w:b/>
          <w:bCs/>
          <w:i/>
          <w:iCs/>
          <w:sz w:val="18"/>
          <w:szCs w:val="18"/>
        </w:rPr>
        <w:t>ooking transpo</w:t>
      </w:r>
      <w:r w:rsidR="00835EE5" w:rsidRPr="000E5E09">
        <w:rPr>
          <w:rFonts w:ascii="Arial" w:hAnsi="Arial" w:cs="Arial"/>
          <w:b/>
          <w:bCs/>
          <w:i/>
          <w:iCs/>
          <w:sz w:val="18"/>
          <w:szCs w:val="18"/>
        </w:rPr>
        <w:t>rtation</w:t>
      </w:r>
      <w:r w:rsidR="003B7C77" w:rsidRPr="000E5E09">
        <w:rPr>
          <w:rFonts w:ascii="Arial" w:hAnsi="Arial" w:cs="Arial"/>
          <w:b/>
          <w:bCs/>
          <w:i/>
          <w:iCs/>
          <w:sz w:val="18"/>
          <w:szCs w:val="18"/>
        </w:rPr>
        <w:t xml:space="preserve"> of tenderer N (1) + </w:t>
      </w:r>
      <w:r w:rsidR="00337B3C" w:rsidRPr="000E5E09">
        <w:rPr>
          <w:rFonts w:ascii="Arial" w:hAnsi="Arial" w:cs="Arial"/>
          <w:b/>
          <w:bCs/>
          <w:i/>
          <w:iCs/>
          <w:sz w:val="18"/>
          <w:szCs w:val="18"/>
        </w:rPr>
        <w:t>Offered</w:t>
      </w:r>
      <w:r w:rsidR="003B7C77" w:rsidRPr="000E5E09">
        <w:rPr>
          <w:rFonts w:ascii="Arial" w:hAnsi="Arial" w:cs="Arial"/>
          <w:b/>
          <w:bCs/>
          <w:i/>
          <w:iCs/>
          <w:sz w:val="18"/>
          <w:szCs w:val="18"/>
        </w:rPr>
        <w:t xml:space="preserve"> Service Fee for </w:t>
      </w:r>
      <w:r w:rsidR="00107ADD">
        <w:rPr>
          <w:rFonts w:ascii="Arial" w:hAnsi="Arial" w:cs="Arial"/>
          <w:b/>
          <w:bCs/>
          <w:i/>
          <w:iCs/>
          <w:sz w:val="18"/>
          <w:szCs w:val="18"/>
        </w:rPr>
        <w:t>B</w:t>
      </w:r>
      <w:r w:rsidR="00835EE5" w:rsidRPr="000E5E09">
        <w:rPr>
          <w:rFonts w:ascii="Arial" w:hAnsi="Arial" w:cs="Arial"/>
          <w:b/>
          <w:bCs/>
          <w:i/>
          <w:iCs/>
          <w:sz w:val="18"/>
          <w:szCs w:val="18"/>
        </w:rPr>
        <w:t>ooking accommodation of tenderer N</w:t>
      </w:r>
      <w:r w:rsidR="003B7C77" w:rsidRPr="000E5E09">
        <w:rPr>
          <w:rFonts w:ascii="Arial" w:hAnsi="Arial" w:cs="Arial"/>
          <w:b/>
          <w:bCs/>
          <w:i/>
          <w:iCs/>
          <w:sz w:val="18"/>
          <w:szCs w:val="18"/>
        </w:rPr>
        <w:t xml:space="preserve"> (2) + </w:t>
      </w:r>
      <w:r w:rsidR="00337B3C" w:rsidRPr="000E5E09">
        <w:rPr>
          <w:rFonts w:ascii="Arial" w:hAnsi="Arial" w:cs="Arial"/>
          <w:b/>
          <w:bCs/>
          <w:i/>
          <w:iCs/>
          <w:sz w:val="18"/>
          <w:szCs w:val="18"/>
        </w:rPr>
        <w:t>Offered</w:t>
      </w:r>
      <w:r w:rsidR="003B7C77" w:rsidRPr="000E5E09">
        <w:rPr>
          <w:rFonts w:ascii="Arial" w:hAnsi="Arial" w:cs="Arial"/>
          <w:b/>
          <w:bCs/>
          <w:i/>
          <w:iCs/>
          <w:sz w:val="18"/>
          <w:szCs w:val="18"/>
        </w:rPr>
        <w:t xml:space="preserve"> Service</w:t>
      </w:r>
      <w:r w:rsidR="00F2494B" w:rsidRPr="000E5E09">
        <w:rPr>
          <w:rFonts w:ascii="Arial" w:hAnsi="Arial" w:cs="Arial"/>
          <w:b/>
          <w:bCs/>
          <w:i/>
          <w:iCs/>
          <w:sz w:val="18"/>
          <w:szCs w:val="18"/>
        </w:rPr>
        <w:t xml:space="preserve"> Fee for</w:t>
      </w:r>
      <w:r w:rsidR="003B7C77" w:rsidRPr="000E5E09">
        <w:rPr>
          <w:rFonts w:ascii="Arial" w:hAnsi="Arial" w:cs="Arial"/>
          <w:b/>
          <w:bCs/>
          <w:i/>
          <w:iCs/>
          <w:sz w:val="18"/>
          <w:szCs w:val="18"/>
        </w:rPr>
        <w:t xml:space="preserve"> </w:t>
      </w:r>
      <w:r w:rsidR="00107ADD">
        <w:rPr>
          <w:rFonts w:ascii="Arial" w:hAnsi="Arial" w:cs="Arial"/>
          <w:b/>
          <w:bCs/>
          <w:i/>
          <w:iCs/>
          <w:sz w:val="18"/>
          <w:szCs w:val="18"/>
        </w:rPr>
        <w:t>R</w:t>
      </w:r>
      <w:r w:rsidR="00E32C15" w:rsidRPr="000E5E09">
        <w:rPr>
          <w:rFonts w:ascii="Arial" w:hAnsi="Arial" w:cs="Arial"/>
          <w:b/>
          <w:bCs/>
          <w:i/>
          <w:iCs/>
          <w:sz w:val="18"/>
          <w:szCs w:val="18"/>
        </w:rPr>
        <w:t xml:space="preserve">ent of </w:t>
      </w:r>
      <w:r w:rsidR="00304A20" w:rsidRPr="000E5E09">
        <w:rPr>
          <w:rFonts w:ascii="Arial" w:hAnsi="Arial" w:cs="Arial"/>
          <w:b/>
          <w:bCs/>
          <w:i/>
          <w:iCs/>
          <w:sz w:val="18"/>
          <w:szCs w:val="18"/>
        </w:rPr>
        <w:t>premises of</w:t>
      </w:r>
      <w:r w:rsidR="003B7C77" w:rsidRPr="000E5E09">
        <w:rPr>
          <w:rFonts w:ascii="Arial" w:hAnsi="Arial" w:cs="Arial"/>
          <w:b/>
          <w:bCs/>
          <w:i/>
          <w:iCs/>
          <w:sz w:val="18"/>
          <w:szCs w:val="18"/>
        </w:rPr>
        <w:t xml:space="preserve"> tenderer N (</w:t>
      </w:r>
      <w:r w:rsidR="007D5F7C" w:rsidRPr="000E5E09">
        <w:rPr>
          <w:rFonts w:ascii="Arial" w:hAnsi="Arial" w:cs="Arial"/>
          <w:b/>
          <w:bCs/>
          <w:i/>
          <w:iCs/>
          <w:sz w:val="18"/>
          <w:szCs w:val="18"/>
        </w:rPr>
        <w:t>3</w:t>
      </w:r>
      <w:r w:rsidR="003B7C77" w:rsidRPr="000E5E09">
        <w:rPr>
          <w:rFonts w:ascii="Arial" w:hAnsi="Arial" w:cs="Arial"/>
          <w:b/>
          <w:bCs/>
          <w:i/>
          <w:iCs/>
          <w:sz w:val="18"/>
          <w:szCs w:val="18"/>
        </w:rPr>
        <w:t>)</w:t>
      </w:r>
      <w:r w:rsidR="00121BAF">
        <w:rPr>
          <w:rFonts w:ascii="Arial" w:hAnsi="Arial" w:cs="Arial"/>
          <w:b/>
          <w:bCs/>
          <w:i/>
          <w:iCs/>
          <w:sz w:val="18"/>
          <w:szCs w:val="18"/>
        </w:rPr>
        <w:t xml:space="preserve"> + Offered Service Fee for </w:t>
      </w:r>
      <w:r w:rsidR="00121BAF" w:rsidRPr="00121BAF">
        <w:rPr>
          <w:rFonts w:ascii="Arial" w:hAnsi="Arial" w:cs="Arial"/>
          <w:b/>
          <w:bCs/>
          <w:i/>
          <w:iCs/>
          <w:sz w:val="18"/>
          <w:szCs w:val="18"/>
        </w:rPr>
        <w:t>Insurance for travellers abro</w:t>
      </w:r>
      <w:r w:rsidR="00CE227F">
        <w:rPr>
          <w:rFonts w:ascii="Arial" w:hAnsi="Arial" w:cs="Arial"/>
          <w:b/>
          <w:bCs/>
          <w:i/>
          <w:iCs/>
          <w:sz w:val="18"/>
          <w:szCs w:val="18"/>
        </w:rPr>
        <w:t xml:space="preserve">ad N (4) + Offered Service Fee for </w:t>
      </w:r>
      <w:r w:rsidR="00CE227F" w:rsidRPr="00CE227F">
        <w:rPr>
          <w:rFonts w:ascii="Arial" w:hAnsi="Arial" w:cs="Arial"/>
          <w:b/>
          <w:bCs/>
          <w:i/>
          <w:iCs/>
          <w:sz w:val="18"/>
          <w:szCs w:val="18"/>
        </w:rPr>
        <w:t>Reimbursement</w:t>
      </w:r>
      <w:r w:rsidR="00CE227F" w:rsidRPr="00CE227F">
        <w:rPr>
          <w:rFonts w:ascii="Arial" w:hAnsi="Arial" w:cs="Arial"/>
          <w:b/>
          <w:bCs/>
          <w:i/>
          <w:iCs/>
          <w:sz w:val="18"/>
          <w:szCs w:val="18"/>
        </w:rPr>
        <w:t xml:space="preserve"> of travel costs</w:t>
      </w:r>
      <w:r w:rsidR="00107ADD">
        <w:rPr>
          <w:rFonts w:ascii="Arial" w:hAnsi="Arial" w:cs="Arial"/>
          <w:b/>
          <w:bCs/>
          <w:i/>
          <w:iCs/>
          <w:sz w:val="18"/>
          <w:szCs w:val="18"/>
        </w:rPr>
        <w:t xml:space="preserve"> N (5)</w:t>
      </w:r>
      <w:r w:rsidR="003B7C77" w:rsidRPr="000E5E09">
        <w:rPr>
          <w:rFonts w:ascii="Arial" w:hAnsi="Arial" w:cs="Arial"/>
          <w:b/>
          <w:bCs/>
          <w:i/>
          <w:iCs/>
          <w:sz w:val="18"/>
          <w:szCs w:val="18"/>
        </w:rPr>
        <w:t xml:space="preserve"> </w:t>
      </w:r>
    </w:p>
    <w:p w14:paraId="03B90EAB" w14:textId="4327E5D0" w:rsidR="003B7C77" w:rsidRPr="000E5E09" w:rsidRDefault="003B7C77" w:rsidP="000E7151">
      <w:pPr>
        <w:rPr>
          <w:rFonts w:ascii="Arial" w:hAnsi="Arial" w:cs="Arial"/>
          <w:sz w:val="18"/>
          <w:szCs w:val="18"/>
        </w:rPr>
      </w:pPr>
      <w:r w:rsidRPr="000E5E09">
        <w:rPr>
          <w:rFonts w:ascii="Arial" w:hAnsi="Arial" w:cs="Arial"/>
          <w:sz w:val="18"/>
          <w:szCs w:val="18"/>
        </w:rPr>
        <w:t xml:space="preserve">Offered Service Fee for </w:t>
      </w:r>
      <w:r w:rsidR="00836B84" w:rsidRPr="000E5E09">
        <w:rPr>
          <w:rFonts w:ascii="Arial" w:hAnsi="Arial" w:cs="Arial"/>
          <w:sz w:val="18"/>
          <w:szCs w:val="18"/>
        </w:rPr>
        <w:t>booking transportation</w:t>
      </w:r>
      <w:r w:rsidRPr="000E5E09">
        <w:rPr>
          <w:rFonts w:ascii="Arial" w:hAnsi="Arial" w:cs="Arial"/>
          <w:sz w:val="18"/>
          <w:szCs w:val="18"/>
        </w:rPr>
        <w:t xml:space="preserve"> is calculated according to the following formula:</w:t>
      </w:r>
    </w:p>
    <w:p w14:paraId="6D7475A8" w14:textId="0154EB3A" w:rsidR="003B7C77" w:rsidRPr="000E5E09" w:rsidRDefault="0063206F" w:rsidP="000E7151">
      <w:pPr>
        <w:pStyle w:val="ListParagraph"/>
        <w:numPr>
          <w:ilvl w:val="0"/>
          <w:numId w:val="30"/>
        </w:numPr>
        <w:rPr>
          <w:rFonts w:ascii="Arial" w:hAnsi="Arial" w:cs="Arial"/>
          <w:sz w:val="18"/>
          <w:szCs w:val="18"/>
        </w:rPr>
      </w:pPr>
      <w:r w:rsidRPr="000E5E09">
        <w:rPr>
          <w:rFonts w:ascii="Arial" w:hAnsi="Arial" w:cs="Arial"/>
          <w:sz w:val="18"/>
          <w:szCs w:val="18"/>
        </w:rPr>
        <w:t xml:space="preserve">Offered </w:t>
      </w:r>
      <w:r w:rsidR="003B7C77" w:rsidRPr="000E5E09">
        <w:rPr>
          <w:rFonts w:ascii="Arial" w:hAnsi="Arial" w:cs="Arial"/>
          <w:sz w:val="18"/>
          <w:szCs w:val="18"/>
        </w:rPr>
        <w:t xml:space="preserve">Service Fee for </w:t>
      </w:r>
      <w:r w:rsidR="00836B84" w:rsidRPr="000E5E09">
        <w:rPr>
          <w:rFonts w:ascii="Arial" w:hAnsi="Arial" w:cs="Arial"/>
          <w:sz w:val="18"/>
          <w:szCs w:val="18"/>
        </w:rPr>
        <w:t xml:space="preserve">booking transportation </w:t>
      </w:r>
      <w:r w:rsidR="003B7C77" w:rsidRPr="000E5E09">
        <w:rPr>
          <w:rFonts w:ascii="Arial" w:hAnsi="Arial" w:cs="Arial"/>
          <w:sz w:val="18"/>
          <w:szCs w:val="18"/>
        </w:rPr>
        <w:t xml:space="preserve">of tenderer N (1) </w:t>
      </w:r>
      <w:r w:rsidR="00304A20" w:rsidRPr="000E5E09">
        <w:rPr>
          <w:rFonts w:ascii="Arial" w:hAnsi="Arial" w:cs="Arial"/>
          <w:sz w:val="18"/>
          <w:szCs w:val="18"/>
        </w:rPr>
        <w:t>= Service</w:t>
      </w:r>
      <w:r w:rsidR="003B7C77" w:rsidRPr="000E5E09">
        <w:rPr>
          <w:rFonts w:ascii="Arial" w:hAnsi="Arial" w:cs="Arial"/>
          <w:sz w:val="18"/>
          <w:szCs w:val="18"/>
        </w:rPr>
        <w:t xml:space="preserve"> Fee for </w:t>
      </w:r>
      <w:r w:rsidR="00836B84" w:rsidRPr="000E5E09">
        <w:rPr>
          <w:rFonts w:ascii="Arial" w:hAnsi="Arial" w:cs="Arial"/>
          <w:sz w:val="18"/>
          <w:szCs w:val="18"/>
        </w:rPr>
        <w:t xml:space="preserve">booking transportation </w:t>
      </w:r>
      <w:r w:rsidR="003B7C77" w:rsidRPr="000E5E09">
        <w:rPr>
          <w:rFonts w:ascii="Arial" w:hAnsi="Arial" w:cs="Arial"/>
          <w:sz w:val="18"/>
          <w:szCs w:val="18"/>
        </w:rPr>
        <w:t xml:space="preserve">of tenderer N </w:t>
      </w:r>
      <w:r w:rsidR="00B51FA1" w:rsidRPr="000E5E09">
        <w:rPr>
          <w:rFonts w:ascii="Arial" w:hAnsi="Arial" w:cs="Arial"/>
          <w:sz w:val="18"/>
          <w:szCs w:val="18"/>
        </w:rPr>
        <w:t xml:space="preserve">X </w:t>
      </w:r>
      <w:r w:rsidR="003B7C77" w:rsidRPr="000E5E09">
        <w:rPr>
          <w:rFonts w:ascii="Arial" w:hAnsi="Arial" w:cs="Arial"/>
          <w:sz w:val="18"/>
          <w:szCs w:val="18"/>
        </w:rPr>
        <w:t xml:space="preserve">A, </w:t>
      </w:r>
    </w:p>
    <w:p w14:paraId="27D2AF6F" w14:textId="77777777" w:rsidR="003B7C77" w:rsidRPr="000E5E09" w:rsidRDefault="003B7C77" w:rsidP="000E7151">
      <w:pPr>
        <w:rPr>
          <w:rFonts w:ascii="Arial" w:hAnsi="Arial" w:cs="Arial"/>
          <w:sz w:val="18"/>
          <w:szCs w:val="18"/>
        </w:rPr>
      </w:pPr>
      <w:r w:rsidRPr="000E5E09">
        <w:rPr>
          <w:rFonts w:ascii="Arial" w:hAnsi="Arial" w:cs="Arial"/>
          <w:sz w:val="18"/>
          <w:szCs w:val="18"/>
        </w:rPr>
        <w:t>where:</w:t>
      </w:r>
    </w:p>
    <w:p w14:paraId="58A10379" w14:textId="53F2D22F" w:rsidR="003B7C77" w:rsidRPr="000E5E09" w:rsidRDefault="003B7C77" w:rsidP="000E7151">
      <w:pPr>
        <w:rPr>
          <w:rFonts w:ascii="Arial" w:hAnsi="Arial" w:cs="Arial"/>
          <w:sz w:val="18"/>
          <w:szCs w:val="18"/>
        </w:rPr>
      </w:pPr>
      <w:r w:rsidRPr="000E5E09">
        <w:rPr>
          <w:rFonts w:ascii="Arial" w:hAnsi="Arial" w:cs="Arial"/>
          <w:sz w:val="18"/>
          <w:szCs w:val="18"/>
        </w:rPr>
        <w:t xml:space="preserve">- A – </w:t>
      </w:r>
      <w:r w:rsidR="003D4794" w:rsidRPr="000E5E09">
        <w:rPr>
          <w:rFonts w:ascii="Arial" w:hAnsi="Arial" w:cs="Arial"/>
          <w:sz w:val="18"/>
          <w:szCs w:val="18"/>
        </w:rPr>
        <w:t>Weight of Service Fee for</w:t>
      </w:r>
      <w:r w:rsidRPr="000E5E09">
        <w:rPr>
          <w:rFonts w:ascii="Arial" w:hAnsi="Arial" w:cs="Arial"/>
          <w:sz w:val="18"/>
          <w:szCs w:val="18"/>
        </w:rPr>
        <w:t xml:space="preserve"> </w:t>
      </w:r>
      <w:r w:rsidR="00836B84" w:rsidRPr="000E5E09">
        <w:rPr>
          <w:rFonts w:ascii="Arial" w:hAnsi="Arial" w:cs="Arial"/>
          <w:sz w:val="18"/>
          <w:szCs w:val="18"/>
        </w:rPr>
        <w:t xml:space="preserve">booking transportation </w:t>
      </w:r>
      <w:r w:rsidRPr="000E5E09">
        <w:rPr>
          <w:rFonts w:ascii="Arial" w:hAnsi="Arial" w:cs="Arial"/>
          <w:sz w:val="18"/>
          <w:szCs w:val="18"/>
        </w:rPr>
        <w:t xml:space="preserve">in total </w:t>
      </w:r>
      <w:r w:rsidR="00957318" w:rsidRPr="000E5E09">
        <w:rPr>
          <w:rFonts w:ascii="Arial" w:hAnsi="Arial" w:cs="Arial"/>
          <w:sz w:val="18"/>
          <w:szCs w:val="18"/>
        </w:rPr>
        <w:t>weight</w:t>
      </w:r>
      <w:r w:rsidRPr="000E5E09">
        <w:rPr>
          <w:rFonts w:ascii="Arial" w:hAnsi="Arial" w:cs="Arial"/>
          <w:sz w:val="18"/>
          <w:szCs w:val="18"/>
        </w:rPr>
        <w:t>.</w:t>
      </w:r>
    </w:p>
    <w:p w14:paraId="43E8EFE8" w14:textId="10C6CA8F" w:rsidR="003B7C77" w:rsidRPr="000E5E09" w:rsidRDefault="003B7C77" w:rsidP="000E7151">
      <w:pPr>
        <w:pStyle w:val="ListParagraph"/>
        <w:numPr>
          <w:ilvl w:val="0"/>
          <w:numId w:val="30"/>
        </w:numPr>
        <w:rPr>
          <w:rFonts w:ascii="Arial" w:hAnsi="Arial" w:cs="Arial"/>
          <w:sz w:val="18"/>
          <w:szCs w:val="18"/>
        </w:rPr>
      </w:pPr>
      <w:r w:rsidRPr="000E5E09">
        <w:rPr>
          <w:rFonts w:ascii="Arial" w:hAnsi="Arial" w:cs="Arial"/>
          <w:sz w:val="18"/>
          <w:szCs w:val="18"/>
        </w:rPr>
        <w:t xml:space="preserve">Offered Service Fee for </w:t>
      </w:r>
      <w:r w:rsidR="00E671A7" w:rsidRPr="000E5E09">
        <w:rPr>
          <w:rFonts w:ascii="Arial" w:hAnsi="Arial" w:cs="Arial"/>
          <w:sz w:val="18"/>
          <w:szCs w:val="18"/>
        </w:rPr>
        <w:t>booking accommodation</w:t>
      </w:r>
      <w:r w:rsidRPr="000E5E09">
        <w:rPr>
          <w:rFonts w:ascii="Arial" w:hAnsi="Arial" w:cs="Arial"/>
          <w:sz w:val="18"/>
          <w:szCs w:val="18"/>
        </w:rPr>
        <w:t xml:space="preserve"> is calculated according to the following formula:</w:t>
      </w:r>
    </w:p>
    <w:p w14:paraId="2928586D" w14:textId="6688C374" w:rsidR="003B7C77" w:rsidRPr="000E5E09" w:rsidRDefault="0063206F" w:rsidP="000E7151">
      <w:pPr>
        <w:rPr>
          <w:rFonts w:ascii="Arial" w:hAnsi="Arial" w:cs="Arial"/>
          <w:sz w:val="18"/>
          <w:szCs w:val="18"/>
        </w:rPr>
      </w:pPr>
      <w:r w:rsidRPr="000E5E09">
        <w:rPr>
          <w:rFonts w:ascii="Arial" w:hAnsi="Arial" w:cs="Arial"/>
          <w:sz w:val="18"/>
          <w:szCs w:val="18"/>
        </w:rPr>
        <w:t xml:space="preserve">Offered </w:t>
      </w:r>
      <w:r w:rsidR="003B7C77" w:rsidRPr="000E5E09">
        <w:rPr>
          <w:rFonts w:ascii="Arial" w:hAnsi="Arial" w:cs="Arial"/>
          <w:sz w:val="18"/>
          <w:szCs w:val="18"/>
        </w:rPr>
        <w:t xml:space="preserve">Service Fee for </w:t>
      </w:r>
      <w:r w:rsidR="00E671A7" w:rsidRPr="000E5E09">
        <w:rPr>
          <w:rFonts w:ascii="Arial" w:hAnsi="Arial" w:cs="Arial"/>
          <w:sz w:val="18"/>
          <w:szCs w:val="18"/>
        </w:rPr>
        <w:t xml:space="preserve">booking accommodation </w:t>
      </w:r>
      <w:r w:rsidR="003B7C77" w:rsidRPr="000E5E09">
        <w:rPr>
          <w:rFonts w:ascii="Arial" w:hAnsi="Arial" w:cs="Arial"/>
          <w:sz w:val="18"/>
          <w:szCs w:val="18"/>
        </w:rPr>
        <w:t xml:space="preserve">of tenderer N (2) = Service Fee for </w:t>
      </w:r>
      <w:r w:rsidR="00E671A7" w:rsidRPr="000E5E09">
        <w:rPr>
          <w:rFonts w:ascii="Arial" w:hAnsi="Arial" w:cs="Arial"/>
          <w:sz w:val="18"/>
          <w:szCs w:val="18"/>
        </w:rPr>
        <w:t xml:space="preserve">booking accommodation </w:t>
      </w:r>
      <w:r w:rsidR="003B7C77" w:rsidRPr="000E5E09">
        <w:rPr>
          <w:rFonts w:ascii="Arial" w:hAnsi="Arial" w:cs="Arial"/>
          <w:sz w:val="18"/>
          <w:szCs w:val="18"/>
        </w:rPr>
        <w:t xml:space="preserve">of tenderer N </w:t>
      </w:r>
      <w:r w:rsidR="00B51FA1" w:rsidRPr="000E5E09">
        <w:rPr>
          <w:rFonts w:ascii="Arial" w:hAnsi="Arial" w:cs="Arial"/>
          <w:sz w:val="18"/>
          <w:szCs w:val="18"/>
        </w:rPr>
        <w:t>X</w:t>
      </w:r>
      <w:r w:rsidR="003B7C77" w:rsidRPr="000E5E09">
        <w:rPr>
          <w:rFonts w:ascii="Arial" w:hAnsi="Arial" w:cs="Arial"/>
          <w:sz w:val="18"/>
          <w:szCs w:val="18"/>
        </w:rPr>
        <w:t xml:space="preserve"> B, </w:t>
      </w:r>
    </w:p>
    <w:p w14:paraId="0BD5117C" w14:textId="77777777" w:rsidR="003B7C77" w:rsidRPr="001A5041" w:rsidRDefault="003B7C77" w:rsidP="000E7151">
      <w:pPr>
        <w:rPr>
          <w:rFonts w:ascii="Arial" w:hAnsi="Arial" w:cs="Arial"/>
          <w:sz w:val="18"/>
          <w:szCs w:val="18"/>
        </w:rPr>
      </w:pPr>
      <w:r w:rsidRPr="000E5E09">
        <w:rPr>
          <w:rFonts w:ascii="Arial" w:hAnsi="Arial" w:cs="Arial"/>
          <w:sz w:val="18"/>
          <w:szCs w:val="18"/>
        </w:rPr>
        <w:t>where:</w:t>
      </w:r>
    </w:p>
    <w:p w14:paraId="080C8B41" w14:textId="45F4245D" w:rsidR="003B7C77" w:rsidRPr="001A5041" w:rsidRDefault="003B7C77" w:rsidP="000E7151">
      <w:pPr>
        <w:rPr>
          <w:rFonts w:ascii="Arial" w:hAnsi="Arial" w:cs="Arial"/>
          <w:sz w:val="18"/>
          <w:szCs w:val="18"/>
        </w:rPr>
      </w:pPr>
      <w:r w:rsidRPr="001A5041">
        <w:rPr>
          <w:rFonts w:ascii="Arial" w:hAnsi="Arial" w:cs="Arial"/>
          <w:sz w:val="18"/>
          <w:szCs w:val="18"/>
        </w:rPr>
        <w:t xml:space="preserve">- B – </w:t>
      </w:r>
      <w:r w:rsidR="003D4794" w:rsidRPr="001A5041">
        <w:rPr>
          <w:rFonts w:ascii="Arial" w:hAnsi="Arial" w:cs="Arial"/>
          <w:sz w:val="18"/>
          <w:szCs w:val="18"/>
        </w:rPr>
        <w:t xml:space="preserve">Weight of Service Fee for </w:t>
      </w:r>
      <w:r w:rsidR="00E671A7" w:rsidRPr="001A5041">
        <w:rPr>
          <w:rFonts w:ascii="Arial" w:hAnsi="Arial" w:cs="Arial"/>
          <w:sz w:val="18"/>
          <w:szCs w:val="18"/>
        </w:rPr>
        <w:t xml:space="preserve">booking accommodation </w:t>
      </w:r>
      <w:r w:rsidR="00020C95" w:rsidRPr="001A5041">
        <w:rPr>
          <w:rFonts w:ascii="Arial" w:hAnsi="Arial" w:cs="Arial"/>
          <w:sz w:val="18"/>
          <w:szCs w:val="18"/>
        </w:rPr>
        <w:t>in total weight</w:t>
      </w:r>
      <w:r w:rsidRPr="001A5041">
        <w:rPr>
          <w:rFonts w:ascii="Arial" w:hAnsi="Arial" w:cs="Arial"/>
          <w:sz w:val="18"/>
          <w:szCs w:val="18"/>
        </w:rPr>
        <w:t>.</w:t>
      </w:r>
    </w:p>
    <w:p w14:paraId="131EB561" w14:textId="70F19F80" w:rsidR="003B7C77" w:rsidRPr="001A5041" w:rsidRDefault="003B7C77" w:rsidP="000E7151">
      <w:pPr>
        <w:pStyle w:val="ListParagraph"/>
        <w:numPr>
          <w:ilvl w:val="0"/>
          <w:numId w:val="30"/>
        </w:numPr>
        <w:rPr>
          <w:rFonts w:ascii="Arial" w:hAnsi="Arial" w:cs="Arial"/>
          <w:sz w:val="18"/>
          <w:szCs w:val="18"/>
        </w:rPr>
      </w:pPr>
      <w:r w:rsidRPr="001A5041">
        <w:rPr>
          <w:rFonts w:ascii="Arial" w:hAnsi="Arial" w:cs="Arial"/>
          <w:sz w:val="18"/>
          <w:szCs w:val="18"/>
        </w:rPr>
        <w:t xml:space="preserve">Offered Service Fee for </w:t>
      </w:r>
      <w:r w:rsidR="00392D26" w:rsidRPr="001A5041">
        <w:rPr>
          <w:rFonts w:ascii="Arial" w:hAnsi="Arial" w:cs="Arial"/>
          <w:sz w:val="18"/>
          <w:szCs w:val="18"/>
        </w:rPr>
        <w:t>rent of premises</w:t>
      </w:r>
      <w:r w:rsidRPr="001A5041">
        <w:rPr>
          <w:rFonts w:ascii="Arial" w:hAnsi="Arial" w:cs="Arial"/>
          <w:sz w:val="18"/>
          <w:szCs w:val="18"/>
        </w:rPr>
        <w:t xml:space="preserve"> is calculated according to the following formula:</w:t>
      </w:r>
    </w:p>
    <w:p w14:paraId="3BBD241B" w14:textId="30218395" w:rsidR="003B7C77" w:rsidRPr="001A5041" w:rsidRDefault="00002F5D" w:rsidP="000E7151">
      <w:pPr>
        <w:rPr>
          <w:rFonts w:ascii="Arial" w:hAnsi="Arial" w:cs="Arial"/>
          <w:sz w:val="18"/>
          <w:szCs w:val="18"/>
        </w:rPr>
      </w:pPr>
      <w:r w:rsidRPr="001A5041">
        <w:rPr>
          <w:rFonts w:ascii="Arial" w:hAnsi="Arial" w:cs="Arial"/>
          <w:sz w:val="18"/>
          <w:szCs w:val="18"/>
        </w:rPr>
        <w:t xml:space="preserve">Offered </w:t>
      </w:r>
      <w:r w:rsidR="003B7C77" w:rsidRPr="001A5041">
        <w:rPr>
          <w:rFonts w:ascii="Arial" w:hAnsi="Arial" w:cs="Arial"/>
          <w:sz w:val="18"/>
          <w:szCs w:val="18"/>
        </w:rPr>
        <w:t xml:space="preserve">Service Fee for </w:t>
      </w:r>
      <w:r w:rsidR="00392D26" w:rsidRPr="001A5041">
        <w:rPr>
          <w:rFonts w:ascii="Arial" w:hAnsi="Arial" w:cs="Arial"/>
          <w:sz w:val="18"/>
          <w:szCs w:val="18"/>
        </w:rPr>
        <w:t xml:space="preserve">rent of premises </w:t>
      </w:r>
      <w:r w:rsidR="003B7C77" w:rsidRPr="001A5041">
        <w:rPr>
          <w:rFonts w:ascii="Arial" w:hAnsi="Arial" w:cs="Arial"/>
          <w:sz w:val="18"/>
          <w:szCs w:val="18"/>
        </w:rPr>
        <w:t xml:space="preserve">of tenderer N (3) </w:t>
      </w:r>
      <w:r w:rsidR="00304A20" w:rsidRPr="001A5041">
        <w:rPr>
          <w:rFonts w:ascii="Arial" w:hAnsi="Arial" w:cs="Arial"/>
          <w:sz w:val="18"/>
          <w:szCs w:val="18"/>
        </w:rPr>
        <w:t>= Service</w:t>
      </w:r>
      <w:r w:rsidR="003B7C77" w:rsidRPr="001A5041">
        <w:rPr>
          <w:rFonts w:ascii="Arial" w:hAnsi="Arial" w:cs="Arial"/>
          <w:sz w:val="18"/>
          <w:szCs w:val="18"/>
        </w:rPr>
        <w:t xml:space="preserve"> Fee for </w:t>
      </w:r>
      <w:r w:rsidR="00392D26" w:rsidRPr="001A5041">
        <w:rPr>
          <w:rFonts w:ascii="Arial" w:hAnsi="Arial" w:cs="Arial"/>
          <w:sz w:val="18"/>
          <w:szCs w:val="18"/>
        </w:rPr>
        <w:t xml:space="preserve">rent of premises </w:t>
      </w:r>
      <w:r w:rsidR="003B7C77" w:rsidRPr="001A5041">
        <w:rPr>
          <w:rFonts w:ascii="Arial" w:hAnsi="Arial" w:cs="Arial"/>
          <w:sz w:val="18"/>
          <w:szCs w:val="18"/>
        </w:rPr>
        <w:t xml:space="preserve">of tenderer N </w:t>
      </w:r>
      <w:r w:rsidR="00B51FA1" w:rsidRPr="001A5041">
        <w:rPr>
          <w:rFonts w:ascii="Arial" w:hAnsi="Arial" w:cs="Arial"/>
          <w:sz w:val="18"/>
          <w:szCs w:val="18"/>
        </w:rPr>
        <w:t>X</w:t>
      </w:r>
      <w:r w:rsidR="003B7C77" w:rsidRPr="001A5041">
        <w:rPr>
          <w:rFonts w:ascii="Arial" w:hAnsi="Arial" w:cs="Arial"/>
          <w:sz w:val="18"/>
          <w:szCs w:val="18"/>
        </w:rPr>
        <w:t xml:space="preserve"> C, </w:t>
      </w:r>
    </w:p>
    <w:p w14:paraId="621EF4ED" w14:textId="77777777" w:rsidR="003B7C77" w:rsidRPr="001A5041" w:rsidRDefault="003B7C77" w:rsidP="000E7151">
      <w:pPr>
        <w:rPr>
          <w:rFonts w:ascii="Arial" w:hAnsi="Arial" w:cs="Arial"/>
          <w:sz w:val="18"/>
          <w:szCs w:val="18"/>
        </w:rPr>
      </w:pPr>
      <w:r w:rsidRPr="001A5041">
        <w:rPr>
          <w:rFonts w:ascii="Arial" w:hAnsi="Arial" w:cs="Arial"/>
          <w:sz w:val="18"/>
          <w:szCs w:val="18"/>
        </w:rPr>
        <w:t>where:</w:t>
      </w:r>
    </w:p>
    <w:p w14:paraId="58A70F1F" w14:textId="07A49A52" w:rsidR="003B7C77" w:rsidRPr="001A5041" w:rsidRDefault="003B7C77" w:rsidP="000E7151">
      <w:pPr>
        <w:rPr>
          <w:rFonts w:ascii="Arial" w:hAnsi="Arial" w:cs="Arial"/>
          <w:sz w:val="18"/>
          <w:szCs w:val="18"/>
        </w:rPr>
      </w:pPr>
      <w:r w:rsidRPr="001A5041">
        <w:rPr>
          <w:rFonts w:ascii="Arial" w:hAnsi="Arial" w:cs="Arial"/>
          <w:sz w:val="18"/>
          <w:szCs w:val="18"/>
        </w:rPr>
        <w:t>- C –</w:t>
      </w:r>
      <w:r w:rsidR="003D4794" w:rsidRPr="001A5041">
        <w:rPr>
          <w:rFonts w:ascii="Arial" w:hAnsi="Arial" w:cs="Arial"/>
          <w:sz w:val="18"/>
          <w:szCs w:val="18"/>
        </w:rPr>
        <w:t xml:space="preserve"> Weight of Service Fee </w:t>
      </w:r>
      <w:r w:rsidR="00392D26" w:rsidRPr="001A5041">
        <w:rPr>
          <w:rFonts w:ascii="Arial" w:hAnsi="Arial" w:cs="Arial"/>
          <w:sz w:val="18"/>
          <w:szCs w:val="18"/>
        </w:rPr>
        <w:t xml:space="preserve">rent of premises </w:t>
      </w:r>
      <w:r w:rsidRPr="001A5041">
        <w:rPr>
          <w:rFonts w:ascii="Arial" w:hAnsi="Arial" w:cs="Arial"/>
          <w:sz w:val="18"/>
          <w:szCs w:val="18"/>
        </w:rPr>
        <w:t xml:space="preserve">in </w:t>
      </w:r>
      <w:r w:rsidR="00020C95" w:rsidRPr="001A5041">
        <w:rPr>
          <w:rFonts w:ascii="Arial" w:hAnsi="Arial" w:cs="Arial"/>
          <w:sz w:val="18"/>
          <w:szCs w:val="18"/>
        </w:rPr>
        <w:t>total weight</w:t>
      </w:r>
      <w:r w:rsidRPr="001A5041">
        <w:rPr>
          <w:rFonts w:ascii="Arial" w:hAnsi="Arial" w:cs="Arial"/>
          <w:sz w:val="18"/>
          <w:szCs w:val="18"/>
        </w:rPr>
        <w:t>.</w:t>
      </w:r>
    </w:p>
    <w:p w14:paraId="1597B814" w14:textId="19AAA9E0" w:rsidR="005D2C05" w:rsidRPr="001A5041" w:rsidRDefault="005D2C05" w:rsidP="001A5041">
      <w:pPr>
        <w:ind w:firstLine="360"/>
        <w:rPr>
          <w:rFonts w:ascii="Arial" w:eastAsia="Arial" w:hAnsi="Arial" w:cs="Arial"/>
          <w:sz w:val="18"/>
          <w:szCs w:val="18"/>
        </w:rPr>
      </w:pPr>
      <w:r w:rsidRPr="001A5041">
        <w:rPr>
          <w:rFonts w:ascii="Arial" w:hAnsi="Arial" w:cs="Arial"/>
          <w:sz w:val="18"/>
          <w:szCs w:val="18"/>
        </w:rPr>
        <w:t xml:space="preserve">4. Offered Service Fee for </w:t>
      </w:r>
      <w:r w:rsidRPr="001A5041">
        <w:rPr>
          <w:rFonts w:ascii="Arial" w:eastAsia="Arial" w:hAnsi="Arial" w:cs="Arial"/>
          <w:sz w:val="18"/>
          <w:szCs w:val="18"/>
        </w:rPr>
        <w:t>Insurance for travellers abroad</w:t>
      </w:r>
      <w:r w:rsidRPr="001A5041">
        <w:rPr>
          <w:rFonts w:ascii="Arial" w:eastAsia="Arial" w:hAnsi="Arial" w:cs="Arial"/>
          <w:sz w:val="18"/>
          <w:szCs w:val="18"/>
        </w:rPr>
        <w:t xml:space="preserve"> is calculated according to the following formula:</w:t>
      </w:r>
    </w:p>
    <w:p w14:paraId="4CF69A23" w14:textId="0C77E025" w:rsidR="005D2C05" w:rsidRPr="001A5041" w:rsidRDefault="005D2C05" w:rsidP="005D2C05">
      <w:pPr>
        <w:rPr>
          <w:rFonts w:ascii="Arial" w:eastAsia="Arial" w:hAnsi="Arial" w:cs="Arial"/>
          <w:sz w:val="18"/>
          <w:szCs w:val="18"/>
        </w:rPr>
      </w:pPr>
      <w:r w:rsidRPr="001A5041">
        <w:rPr>
          <w:rFonts w:ascii="Arial" w:eastAsia="Arial" w:hAnsi="Arial" w:cs="Arial"/>
          <w:sz w:val="18"/>
          <w:szCs w:val="18"/>
        </w:rPr>
        <w:t xml:space="preserve">Offered Service Fee for </w:t>
      </w:r>
      <w:r w:rsidRPr="001A5041">
        <w:rPr>
          <w:rFonts w:ascii="Arial" w:eastAsia="Arial" w:hAnsi="Arial" w:cs="Arial"/>
          <w:sz w:val="18"/>
          <w:szCs w:val="18"/>
        </w:rPr>
        <w:t>Insurance for travellers abroad</w:t>
      </w:r>
      <w:r w:rsidRPr="001A5041">
        <w:rPr>
          <w:rFonts w:ascii="Arial" w:eastAsia="Arial" w:hAnsi="Arial" w:cs="Arial"/>
          <w:sz w:val="18"/>
          <w:szCs w:val="18"/>
        </w:rPr>
        <w:t xml:space="preserve"> N (4) = Service Fee for </w:t>
      </w:r>
      <w:r w:rsidRPr="001A5041">
        <w:rPr>
          <w:rFonts w:ascii="Arial" w:eastAsia="Arial" w:hAnsi="Arial" w:cs="Arial"/>
          <w:sz w:val="18"/>
          <w:szCs w:val="18"/>
        </w:rPr>
        <w:t>Insurance for travellers abroad</w:t>
      </w:r>
      <w:r w:rsidR="00DD3118" w:rsidRPr="001A5041">
        <w:rPr>
          <w:rFonts w:ascii="Arial" w:eastAsia="Arial" w:hAnsi="Arial" w:cs="Arial"/>
          <w:sz w:val="18"/>
          <w:szCs w:val="18"/>
        </w:rPr>
        <w:t xml:space="preserve"> of the tenderer N X D</w:t>
      </w:r>
      <w:r w:rsidR="00866240" w:rsidRPr="001A5041">
        <w:rPr>
          <w:rFonts w:ascii="Arial" w:eastAsia="Arial" w:hAnsi="Arial" w:cs="Arial"/>
          <w:sz w:val="18"/>
          <w:szCs w:val="18"/>
        </w:rPr>
        <w:t>,</w:t>
      </w:r>
    </w:p>
    <w:p w14:paraId="11BCC0F3" w14:textId="51ACB06D" w:rsidR="00866240" w:rsidRDefault="00866240" w:rsidP="005D2C05">
      <w:pPr>
        <w:rPr>
          <w:rFonts w:ascii="Arial" w:eastAsia="Arial" w:hAnsi="Arial" w:cs="Arial"/>
          <w:sz w:val="18"/>
          <w:szCs w:val="18"/>
        </w:rPr>
      </w:pPr>
      <w:r>
        <w:rPr>
          <w:rFonts w:ascii="Arial" w:eastAsia="Arial" w:hAnsi="Arial" w:cs="Arial"/>
          <w:sz w:val="18"/>
          <w:szCs w:val="18"/>
        </w:rPr>
        <w:t>Where:</w:t>
      </w:r>
    </w:p>
    <w:p w14:paraId="381DFE86" w14:textId="26347463" w:rsidR="00866240" w:rsidRDefault="00866240" w:rsidP="005D2C05">
      <w:pPr>
        <w:rPr>
          <w:rFonts w:ascii="Arial" w:eastAsia="Arial" w:hAnsi="Arial" w:cs="Arial"/>
          <w:sz w:val="18"/>
          <w:szCs w:val="18"/>
        </w:rPr>
      </w:pPr>
      <w:r>
        <w:rPr>
          <w:rFonts w:ascii="Arial" w:eastAsia="Arial" w:hAnsi="Arial" w:cs="Arial"/>
          <w:sz w:val="18"/>
          <w:szCs w:val="18"/>
        </w:rPr>
        <w:t xml:space="preserve">- D - </w:t>
      </w:r>
      <w:r w:rsidRPr="54B30667">
        <w:rPr>
          <w:rFonts w:ascii="Arial" w:hAnsi="Arial" w:cs="Arial"/>
          <w:sz w:val="18"/>
          <w:szCs w:val="18"/>
        </w:rPr>
        <w:t>Weight of Service Fee</w:t>
      </w:r>
      <w:r>
        <w:rPr>
          <w:rFonts w:ascii="Arial" w:hAnsi="Arial" w:cs="Arial"/>
          <w:sz w:val="18"/>
          <w:szCs w:val="18"/>
        </w:rPr>
        <w:t xml:space="preserve"> of </w:t>
      </w:r>
      <w:r w:rsidRPr="54B30667">
        <w:rPr>
          <w:rFonts w:ascii="Arial" w:eastAsia="Arial" w:hAnsi="Arial" w:cs="Arial"/>
          <w:sz w:val="18"/>
          <w:szCs w:val="18"/>
        </w:rPr>
        <w:t>Insurance for travellers abroad</w:t>
      </w:r>
      <w:r>
        <w:rPr>
          <w:rFonts w:ascii="Arial" w:eastAsia="Arial" w:hAnsi="Arial" w:cs="Arial"/>
          <w:sz w:val="18"/>
          <w:szCs w:val="18"/>
        </w:rPr>
        <w:t xml:space="preserve"> </w:t>
      </w:r>
      <w:r w:rsidR="001A5041">
        <w:rPr>
          <w:rFonts w:ascii="Arial" w:eastAsia="Arial" w:hAnsi="Arial" w:cs="Arial"/>
          <w:sz w:val="18"/>
          <w:szCs w:val="18"/>
        </w:rPr>
        <w:t>in total weight.</w:t>
      </w:r>
    </w:p>
    <w:p w14:paraId="61410276" w14:textId="28E3F88F" w:rsidR="001A5041" w:rsidRPr="001A5041" w:rsidRDefault="001A5041" w:rsidP="001A5041">
      <w:pPr>
        <w:ind w:firstLine="360"/>
        <w:rPr>
          <w:rFonts w:ascii="Arial" w:eastAsia="Arial" w:hAnsi="Arial" w:cs="Arial"/>
          <w:sz w:val="18"/>
          <w:szCs w:val="18"/>
        </w:rPr>
      </w:pPr>
      <w:r>
        <w:rPr>
          <w:rFonts w:ascii="Arial" w:eastAsia="Arial" w:hAnsi="Arial" w:cs="Arial"/>
          <w:sz w:val="18"/>
          <w:szCs w:val="18"/>
        </w:rPr>
        <w:t xml:space="preserve">5. </w:t>
      </w:r>
      <w:r w:rsidRPr="001A5041">
        <w:rPr>
          <w:rFonts w:ascii="Arial" w:hAnsi="Arial" w:cs="Arial"/>
          <w:sz w:val="18"/>
          <w:szCs w:val="18"/>
        </w:rPr>
        <w:t xml:space="preserve">Offered Service Fee for </w:t>
      </w:r>
      <w:r w:rsidR="00121BAF" w:rsidRPr="454A32E9">
        <w:rPr>
          <w:rFonts w:ascii="Arial" w:hAnsi="Arial" w:cs="Arial"/>
          <w:sz w:val="18"/>
          <w:szCs w:val="18"/>
        </w:rPr>
        <w:t>Reimbursement</w:t>
      </w:r>
      <w:r w:rsidR="0044004F" w:rsidRPr="454A32E9">
        <w:rPr>
          <w:rFonts w:ascii="Arial" w:hAnsi="Arial" w:cs="Arial"/>
          <w:sz w:val="18"/>
          <w:szCs w:val="18"/>
        </w:rPr>
        <w:t xml:space="preserve"> of travel costs</w:t>
      </w:r>
      <w:r w:rsidRPr="001A5041">
        <w:rPr>
          <w:rFonts w:ascii="Arial" w:eastAsia="Arial" w:hAnsi="Arial" w:cs="Arial"/>
          <w:sz w:val="18"/>
          <w:szCs w:val="18"/>
        </w:rPr>
        <w:t xml:space="preserve"> is calculated according to the following formula:</w:t>
      </w:r>
    </w:p>
    <w:p w14:paraId="1608640D" w14:textId="7CC60AFE" w:rsidR="001A5041" w:rsidRPr="001A5041" w:rsidRDefault="001A5041" w:rsidP="001A5041">
      <w:pPr>
        <w:rPr>
          <w:rFonts w:ascii="Arial" w:eastAsia="Arial" w:hAnsi="Arial" w:cs="Arial"/>
          <w:sz w:val="18"/>
          <w:szCs w:val="18"/>
        </w:rPr>
      </w:pPr>
      <w:r w:rsidRPr="001A5041">
        <w:rPr>
          <w:rFonts w:ascii="Arial" w:eastAsia="Arial" w:hAnsi="Arial" w:cs="Arial"/>
          <w:sz w:val="18"/>
          <w:szCs w:val="18"/>
        </w:rPr>
        <w:t xml:space="preserve">Offered Service Fee for </w:t>
      </w:r>
      <w:r w:rsidR="00121BAF" w:rsidRPr="454A32E9">
        <w:rPr>
          <w:rFonts w:ascii="Arial" w:hAnsi="Arial" w:cs="Arial"/>
          <w:sz w:val="18"/>
          <w:szCs w:val="18"/>
        </w:rPr>
        <w:t>Reimbursement</w:t>
      </w:r>
      <w:r w:rsidR="0044004F" w:rsidRPr="454A32E9">
        <w:rPr>
          <w:rFonts w:ascii="Arial" w:hAnsi="Arial" w:cs="Arial"/>
          <w:sz w:val="18"/>
          <w:szCs w:val="18"/>
        </w:rPr>
        <w:t xml:space="preserve"> of travel costs</w:t>
      </w:r>
      <w:r w:rsidR="0044004F" w:rsidRPr="001A5041">
        <w:rPr>
          <w:rFonts w:ascii="Arial" w:eastAsia="Arial" w:hAnsi="Arial" w:cs="Arial"/>
          <w:sz w:val="18"/>
          <w:szCs w:val="18"/>
        </w:rPr>
        <w:t xml:space="preserve"> </w:t>
      </w:r>
      <w:r w:rsidRPr="001A5041">
        <w:rPr>
          <w:rFonts w:ascii="Arial" w:eastAsia="Arial" w:hAnsi="Arial" w:cs="Arial"/>
          <w:sz w:val="18"/>
          <w:szCs w:val="18"/>
        </w:rPr>
        <w:t>N (</w:t>
      </w:r>
      <w:r w:rsidR="0044004F">
        <w:rPr>
          <w:rFonts w:ascii="Arial" w:eastAsia="Arial" w:hAnsi="Arial" w:cs="Arial"/>
          <w:sz w:val="18"/>
          <w:szCs w:val="18"/>
        </w:rPr>
        <w:t>5</w:t>
      </w:r>
      <w:r w:rsidRPr="001A5041">
        <w:rPr>
          <w:rFonts w:ascii="Arial" w:eastAsia="Arial" w:hAnsi="Arial" w:cs="Arial"/>
          <w:sz w:val="18"/>
          <w:szCs w:val="18"/>
        </w:rPr>
        <w:t xml:space="preserve">) = Service Fee for </w:t>
      </w:r>
      <w:r w:rsidR="00121BAF" w:rsidRPr="454A32E9">
        <w:rPr>
          <w:rFonts w:ascii="Arial" w:hAnsi="Arial" w:cs="Arial"/>
          <w:sz w:val="18"/>
          <w:szCs w:val="18"/>
        </w:rPr>
        <w:t>Reimbursement</w:t>
      </w:r>
      <w:r w:rsidR="0044004F" w:rsidRPr="454A32E9">
        <w:rPr>
          <w:rFonts w:ascii="Arial" w:hAnsi="Arial" w:cs="Arial"/>
          <w:sz w:val="18"/>
          <w:szCs w:val="18"/>
        </w:rPr>
        <w:t xml:space="preserve"> of travel costs</w:t>
      </w:r>
      <w:r w:rsidRPr="001A5041">
        <w:rPr>
          <w:rFonts w:ascii="Arial" w:eastAsia="Arial" w:hAnsi="Arial" w:cs="Arial"/>
          <w:sz w:val="18"/>
          <w:szCs w:val="18"/>
        </w:rPr>
        <w:t xml:space="preserve"> of the tenderer N X </w:t>
      </w:r>
      <w:r w:rsidR="0044004F">
        <w:rPr>
          <w:rFonts w:ascii="Arial" w:eastAsia="Arial" w:hAnsi="Arial" w:cs="Arial"/>
          <w:sz w:val="18"/>
          <w:szCs w:val="18"/>
        </w:rPr>
        <w:t>E</w:t>
      </w:r>
      <w:r w:rsidRPr="001A5041">
        <w:rPr>
          <w:rFonts w:ascii="Arial" w:eastAsia="Arial" w:hAnsi="Arial" w:cs="Arial"/>
          <w:sz w:val="18"/>
          <w:szCs w:val="18"/>
        </w:rPr>
        <w:t>,</w:t>
      </w:r>
    </w:p>
    <w:p w14:paraId="5AF311E0" w14:textId="77777777" w:rsidR="001A5041" w:rsidRDefault="001A5041" w:rsidP="001A5041">
      <w:pPr>
        <w:rPr>
          <w:rFonts w:ascii="Arial" w:eastAsia="Arial" w:hAnsi="Arial" w:cs="Arial"/>
          <w:sz w:val="18"/>
          <w:szCs w:val="18"/>
        </w:rPr>
      </w:pPr>
      <w:r>
        <w:rPr>
          <w:rFonts w:ascii="Arial" w:eastAsia="Arial" w:hAnsi="Arial" w:cs="Arial"/>
          <w:sz w:val="18"/>
          <w:szCs w:val="18"/>
        </w:rPr>
        <w:t>Where:</w:t>
      </w:r>
    </w:p>
    <w:p w14:paraId="3FAC912E" w14:textId="54ED78AC" w:rsidR="001A5041" w:rsidRDefault="001A5041" w:rsidP="001A5041">
      <w:pPr>
        <w:rPr>
          <w:rFonts w:ascii="Arial" w:eastAsia="Arial" w:hAnsi="Arial" w:cs="Arial"/>
          <w:sz w:val="18"/>
          <w:szCs w:val="18"/>
        </w:rPr>
      </w:pPr>
      <w:r>
        <w:rPr>
          <w:rFonts w:ascii="Arial" w:eastAsia="Arial" w:hAnsi="Arial" w:cs="Arial"/>
          <w:sz w:val="18"/>
          <w:szCs w:val="18"/>
        </w:rPr>
        <w:t xml:space="preserve">- </w:t>
      </w:r>
      <w:r w:rsidR="0044004F">
        <w:rPr>
          <w:rFonts w:ascii="Arial" w:eastAsia="Arial" w:hAnsi="Arial" w:cs="Arial"/>
          <w:sz w:val="18"/>
          <w:szCs w:val="18"/>
        </w:rPr>
        <w:t>E</w:t>
      </w:r>
      <w:r>
        <w:rPr>
          <w:rFonts w:ascii="Arial" w:eastAsia="Arial" w:hAnsi="Arial" w:cs="Arial"/>
          <w:sz w:val="18"/>
          <w:szCs w:val="18"/>
        </w:rPr>
        <w:t xml:space="preserve"> - </w:t>
      </w:r>
      <w:r w:rsidRPr="54B30667">
        <w:rPr>
          <w:rFonts w:ascii="Arial" w:hAnsi="Arial" w:cs="Arial"/>
          <w:sz w:val="18"/>
          <w:szCs w:val="18"/>
        </w:rPr>
        <w:t>Weight of Service Fee</w:t>
      </w:r>
      <w:r>
        <w:rPr>
          <w:rFonts w:ascii="Arial" w:hAnsi="Arial" w:cs="Arial"/>
          <w:sz w:val="18"/>
          <w:szCs w:val="18"/>
        </w:rPr>
        <w:t xml:space="preserve"> of </w:t>
      </w:r>
      <w:r w:rsidR="00121BAF" w:rsidRPr="454A32E9">
        <w:rPr>
          <w:rFonts w:ascii="Arial" w:hAnsi="Arial" w:cs="Arial"/>
          <w:sz w:val="18"/>
          <w:szCs w:val="18"/>
        </w:rPr>
        <w:t>Reimbursement</w:t>
      </w:r>
      <w:r w:rsidR="0044004F" w:rsidRPr="454A32E9">
        <w:rPr>
          <w:rFonts w:ascii="Arial" w:hAnsi="Arial" w:cs="Arial"/>
          <w:sz w:val="18"/>
          <w:szCs w:val="18"/>
        </w:rPr>
        <w:t xml:space="preserve"> of travel costs</w:t>
      </w:r>
      <w:r w:rsidR="0044004F">
        <w:rPr>
          <w:rFonts w:ascii="Arial" w:eastAsia="Arial" w:hAnsi="Arial" w:cs="Arial"/>
          <w:sz w:val="18"/>
          <w:szCs w:val="18"/>
        </w:rPr>
        <w:t xml:space="preserve"> </w:t>
      </w:r>
      <w:r>
        <w:rPr>
          <w:rFonts w:ascii="Arial" w:eastAsia="Arial" w:hAnsi="Arial" w:cs="Arial"/>
          <w:sz w:val="18"/>
          <w:szCs w:val="18"/>
        </w:rPr>
        <w:t>in total weight</w:t>
      </w:r>
    </w:p>
    <w:p w14:paraId="36CD055D" w14:textId="4F6EF95C" w:rsidR="005D2C05" w:rsidRDefault="005D2C05" w:rsidP="005D2C05">
      <w:pPr>
        <w:rPr>
          <w:rFonts w:ascii="Arial" w:eastAsia="Arial" w:hAnsi="Arial" w:cs="Arial"/>
          <w:sz w:val="18"/>
          <w:szCs w:val="18"/>
        </w:rPr>
      </w:pPr>
    </w:p>
    <w:p w14:paraId="1A4A2EA8" w14:textId="75C757F9" w:rsidR="005D2C05" w:rsidRDefault="005D2C05" w:rsidP="005D2C05">
      <w:pPr>
        <w:rPr>
          <w:rFonts w:ascii="Arial" w:eastAsia="Arial" w:hAnsi="Arial" w:cs="Arial"/>
          <w:sz w:val="18"/>
          <w:szCs w:val="18"/>
        </w:rPr>
      </w:pPr>
    </w:p>
    <w:p w14:paraId="70D56239" w14:textId="56377659" w:rsidR="005D2C05" w:rsidRPr="000E5E09" w:rsidRDefault="005D2C05" w:rsidP="000E7151">
      <w:r>
        <w:lastRenderedPageBreak/>
        <w:t xml:space="preserve"> </w:t>
      </w:r>
    </w:p>
    <w:permEnd w:id="1055131219"/>
    <w:p w14:paraId="0A859B95" w14:textId="46596657" w:rsidR="2C57462A" w:rsidRDefault="2C57462A">
      <w:r w:rsidRPr="54B30667">
        <w:rPr>
          <w:rFonts w:ascii="Arial" w:hAnsi="Arial" w:cs="Arial"/>
          <w:sz w:val="18"/>
          <w:szCs w:val="18"/>
        </w:rPr>
        <w:t xml:space="preserve"> </w:t>
      </w:r>
    </w:p>
    <w:p w14:paraId="2F6F25E8" w14:textId="560E145D" w:rsidR="00F61174" w:rsidRPr="00454ACB" w:rsidRDefault="00F61174" w:rsidP="000E7151">
      <w:pPr>
        <w:tabs>
          <w:tab w:val="left" w:pos="3204"/>
        </w:tabs>
        <w:rPr>
          <w:rFonts w:ascii="Arial" w:hAnsi="Arial" w:cs="Arial"/>
        </w:rPr>
      </w:pPr>
      <w:r w:rsidRPr="00454ACB">
        <w:rPr>
          <w:rFonts w:ascii="Arial" w:hAnsi="Arial" w:cs="Arial"/>
        </w:rPr>
        <w:tab/>
      </w:r>
    </w:p>
    <w:sectPr w:rsidR="00F61174" w:rsidRPr="00454ACB" w:rsidSect="003647A0">
      <w:headerReference w:type="default" r:id="rId29"/>
      <w:footerReference w:type="default" r:id="rId30"/>
      <w:pgSz w:w="11906" w:h="16838"/>
      <w:pgMar w:top="1080" w:right="1134" w:bottom="1080" w:left="1134"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19B2358" w14:textId="77777777" w:rsidR="00015181" w:rsidRDefault="00015181" w:rsidP="007573D4">
      <w:pPr>
        <w:spacing w:line="240" w:lineRule="auto"/>
      </w:pPr>
      <w:r>
        <w:separator/>
      </w:r>
    </w:p>
  </w:endnote>
  <w:endnote w:type="continuationSeparator" w:id="0">
    <w:p w14:paraId="79D0548A" w14:textId="77777777" w:rsidR="00015181" w:rsidRDefault="00015181" w:rsidP="007573D4">
      <w:pPr>
        <w:spacing w:line="240" w:lineRule="auto"/>
      </w:pPr>
      <w:r>
        <w:continuationSeparator/>
      </w:r>
    </w:p>
  </w:endnote>
  <w:endnote w:type="continuationNotice" w:id="1">
    <w:p w14:paraId="15105B5F" w14:textId="77777777" w:rsidR="00015181" w:rsidRDefault="0001518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000247B" w:usb2="00000009" w:usb3="00000000" w:csb0="000001FF"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Palatino Linotype">
    <w:panose1 w:val="02040502050505030304"/>
    <w:charset w:val="00"/>
    <w:family w:val="roman"/>
    <w:pitch w:val="variable"/>
    <w:sig w:usb0="E0000287" w:usb1="40000013" w:usb2="00000000" w:usb3="00000000" w:csb0="0000019F" w:csb1="00000000"/>
  </w:font>
  <w:font w:name="Arial">
    <w:panose1 w:val="020B0604020202020204"/>
    <w:charset w:val="00"/>
    <w:family w:val="swiss"/>
    <w:pitch w:val="variable"/>
    <w:sig w:usb0="E0002EFF" w:usb1="C000785B" w:usb2="00000009" w:usb3="00000000" w:csb0="000001FF" w:csb1="00000000"/>
  </w:font>
  <w:font w:name="MS Mincho">
    <w:panose1 w:val="02020609040205080304"/>
    <w:charset w:val="80"/>
    <w:family w:val="modern"/>
    <w:pitch w:val="fixed"/>
    <w:sig w:usb0="E00002FF" w:usb1="6AC7FDFB" w:usb2="08000012" w:usb3="00000000" w:csb0="0002009F" w:csb1="00000000"/>
  </w:font>
  <w:font w:name="Consolas">
    <w:panose1 w:val="020B0609020204030204"/>
    <w:charset w:val="00"/>
    <w:family w:val="modern"/>
    <w:pitch w:val="fixed"/>
    <w:sig w:usb0="E00006FF" w:usb1="0000FCFF" w:usb2="00000001" w:usb3="00000000" w:csb0="0000019F" w:csb1="00000000"/>
  </w:font>
  <w:font w:name="Segoe UI Light">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DFD843" w14:textId="77777777" w:rsidR="00602B2A" w:rsidRDefault="00602B2A" w:rsidP="003C2D29">
    <w:pPr>
      <w:ind w:right="-512"/>
      <w:jc w:val="right"/>
    </w:pPr>
    <w:r>
      <w:rPr>
        <w:noProof/>
        <w:lang w:val="ru-RU" w:eastAsia="ru-RU"/>
      </w:rPr>
      <mc:AlternateContent>
        <mc:Choice Requires="wps">
          <w:drawing>
            <wp:anchor distT="0" distB="0" distL="114300" distR="114300" simplePos="0" relativeHeight="251658245" behindDoc="0" locked="0" layoutInCell="1" allowOverlap="1" wp14:anchorId="355D958D" wp14:editId="623F04E8">
              <wp:simplePos x="0" y="0"/>
              <wp:positionH relativeFrom="page">
                <wp:posOffset>415636</wp:posOffset>
              </wp:positionH>
              <wp:positionV relativeFrom="page">
                <wp:posOffset>9274629</wp:posOffset>
              </wp:positionV>
              <wp:extent cx="6697683" cy="1187450"/>
              <wp:effectExtent l="0" t="0" r="8255" b="12700"/>
              <wp:wrapNone/>
              <wp:docPr id="9" name="Textruta 9"/>
              <wp:cNvGraphicFramePr/>
              <a:graphic xmlns:a="http://schemas.openxmlformats.org/drawingml/2006/main">
                <a:graphicData uri="http://schemas.microsoft.com/office/word/2010/wordprocessingShape">
                  <wps:wsp>
                    <wps:cNvSpPr txBox="1"/>
                    <wps:spPr>
                      <a:xfrm>
                        <a:off x="0" y="0"/>
                        <a:ext cx="6697683" cy="11874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tbl>
                          <w:tblPr>
                            <w:tblStyle w:val="TableGrid"/>
                            <w:tblW w:w="10490" w:type="dxa"/>
                            <w:tblLayout w:type="fixed"/>
                            <w:tblCellMar>
                              <w:left w:w="0" w:type="dxa"/>
                              <w:right w:w="0" w:type="dxa"/>
                            </w:tblCellMar>
                            <w:tblLook w:val="04A0" w:firstRow="1" w:lastRow="0" w:firstColumn="1" w:lastColumn="0" w:noHBand="0" w:noVBand="1"/>
                          </w:tblPr>
                          <w:tblGrid>
                            <w:gridCol w:w="10490"/>
                          </w:tblGrid>
                          <w:tr w:rsidR="00602B2A" w14:paraId="6BECB06F" w14:textId="77777777" w:rsidTr="00DF6215">
                            <w:trPr>
                              <w:trHeight w:val="1776"/>
                            </w:trPr>
                            <w:tc>
                              <w:tcPr>
                                <w:tcW w:w="10490" w:type="dxa"/>
                                <w:vAlign w:val="bottom"/>
                              </w:tcPr>
                              <w:p w14:paraId="122D38E7" w14:textId="77777777" w:rsidR="00602B2A" w:rsidRDefault="00602B2A" w:rsidP="00E001AB">
                                <w:pPr>
                                  <w:jc w:val="right"/>
                                </w:pPr>
                                <w:bookmarkStart w:id="0" w:name="bmkPartnerLogo"/>
                                <w:bookmarkEnd w:id="0"/>
                              </w:p>
                            </w:tc>
                          </w:tr>
                        </w:tbl>
                        <w:p w14:paraId="72398D34" w14:textId="77777777" w:rsidR="00602B2A" w:rsidRDefault="00602B2A" w:rsidP="00E001AB"/>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55D958D" id="_x0000_t202" coordsize="21600,21600" o:spt="202" path="m,l,21600r21600,l21600,xe">
              <v:stroke joinstyle="miter"/>
              <v:path gradientshapeok="t" o:connecttype="rect"/>
            </v:shapetype>
            <v:shape id="Textruta 9" o:spid="_x0000_s1026" type="#_x0000_t202" style="position:absolute;left:0;text-align:left;margin-left:32.75pt;margin-top:730.3pt;width:527.4pt;height:93.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vopxDQIAAB0EAAAOAAAAZHJzL2Uyb0RvYy54bWysU11v2jAUfZ+0/2D5fQTajbKIULFWTJNQ&#10;W4lOfTaOTSI5vt61IWG/ftcmga7b07QX58b3+5zj+W3XGHZQ6GuwBZ+MxpwpK6Gs7a7g359XH2ac&#10;+SBsKQxYVfCj8vx28f7dvHW5uoIKTKmQURHr89YVvArB5VnmZaUa4UfglCWnBmxEoF/cZSWKlqo3&#10;Jrsaj6dZC1g6BKm8p9v7k5MvUn2tlQyPWnsVmCk4zRbSiencxjNbzEW+Q+GqWvZjiH+YohG1pabn&#10;UvciCLbH+o9STS0RPOgwktBkoHUtVdqBtpmM32yzqYRTaRcCx7szTP7/lZUPh417Qha6L9ARgRGQ&#10;1vnc02Xcp9PYxC9NyshPEB7PsKkuMEmX0+nnm+nsmjNJvslkdvPxUwI2u6Q79OGrgoZFo+BIvCS4&#10;xGHtA7Wk0CEkdrOwqo1J3BjLWmpxTSV/81CGsZR4GTZaodt2/QZbKI+0GMKJc+/kqqbma+HDk0Ai&#10;mXYh4YZHOrQBagK9xVkF+PNv9zGesCcvZy2JpuD+x16g4sx8s8RKVNhg4GBsB8PumzsgHU7oSTiZ&#10;TErAYAZTIzQvpOdl7EIuYSX1KngYzLtwki69B6mWyxREOnIirO3GyVg6ghShfO5eBLoe70BUPcAg&#10;J5G/gf0Ue4J3uQ+g68RJBPSEYo8zaTBR1b+XKPLX/ynq8qoXvwAAAP//AwBQSwMEFAAGAAgAAAAh&#10;AME8zgnhAAAADQEAAA8AAABkcnMvZG93bnJldi54bWxMj8tOwzAQRfdI/IM1SOyondIaFOJUiMcO&#10;ChSQYOfEQxIR25HtpOHvma5gN4+jO2eKzWx7NmGInXcKsoUAhq72pnONgrfX+7NLYDFpZ3TvHSr4&#10;wQib8vio0Lnxe/eC0y41jEJczLWCNqUh5zzWLVodF35AR7svH6xO1IaGm6D3FG57vhRCcqs7Rxda&#10;PeBNi/X3brQK+o8YHiqRPqfb5jE9P/Hx/S7bKnV6Ml9fAUs4pz8YDvqkDiU5VX50JrJegVyviaT5&#10;SgoJ7EBkS3EOrKJKri4k8LLg/78ofwEAAP//AwBQSwECLQAUAAYACAAAACEAtoM4kv4AAADhAQAA&#10;EwAAAAAAAAAAAAAAAAAAAAAAW0NvbnRlbnRfVHlwZXNdLnhtbFBLAQItABQABgAIAAAAIQA4/SH/&#10;1gAAAJQBAAALAAAAAAAAAAAAAAAAAC8BAABfcmVscy8ucmVsc1BLAQItABQABgAIAAAAIQAjvopx&#10;DQIAAB0EAAAOAAAAAAAAAAAAAAAAAC4CAABkcnMvZTJvRG9jLnhtbFBLAQItABQABgAIAAAAIQDB&#10;PM4J4QAAAA0BAAAPAAAAAAAAAAAAAAAAAGcEAABkcnMvZG93bnJldi54bWxQSwUGAAAAAAQABADz&#10;AAAAdQUAAAAA&#10;" filled="f" stroked="f" strokeweight=".5pt">
              <v:textbox inset="0,0,0,0">
                <w:txbxContent>
                  <w:tbl>
                    <w:tblPr>
                      <w:tblStyle w:val="TableGrid"/>
                      <w:tblW w:w="10490" w:type="dxa"/>
                      <w:tblLayout w:type="fixed"/>
                      <w:tblCellMar>
                        <w:left w:w="0" w:type="dxa"/>
                        <w:right w:w="0" w:type="dxa"/>
                      </w:tblCellMar>
                      <w:tblLook w:val="04A0" w:firstRow="1" w:lastRow="0" w:firstColumn="1" w:lastColumn="0" w:noHBand="0" w:noVBand="1"/>
                    </w:tblPr>
                    <w:tblGrid>
                      <w:gridCol w:w="10490"/>
                    </w:tblGrid>
                    <w:tr w:rsidR="00602B2A" w14:paraId="6BECB06F" w14:textId="77777777" w:rsidTr="00DF6215">
                      <w:trPr>
                        <w:trHeight w:val="1776"/>
                      </w:trPr>
                      <w:tc>
                        <w:tcPr>
                          <w:tcW w:w="10490" w:type="dxa"/>
                          <w:vAlign w:val="bottom"/>
                        </w:tcPr>
                        <w:p w14:paraId="122D38E7" w14:textId="77777777" w:rsidR="00602B2A" w:rsidRDefault="00602B2A" w:rsidP="00E001AB">
                          <w:pPr>
                            <w:jc w:val="right"/>
                          </w:pPr>
                          <w:bookmarkStart w:id="1" w:name="bmkPartnerLogo"/>
                          <w:bookmarkEnd w:id="1"/>
                        </w:p>
                      </w:tc>
                    </w:tr>
                  </w:tbl>
                  <w:p w14:paraId="72398D34" w14:textId="77777777" w:rsidR="00602B2A" w:rsidRDefault="00602B2A" w:rsidP="00E001AB"/>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30E12B" w14:textId="77777777" w:rsidR="00602B2A" w:rsidRDefault="00602B2A" w:rsidP="00F43FDF">
    <w:pPr>
      <w:pStyle w:val="Footer"/>
      <w:spacing w:before="120"/>
    </w:pPr>
    <w:r>
      <w:rPr>
        <w:noProof/>
        <w:lang w:val="ru-RU" w:eastAsia="ru-RU"/>
      </w:rPr>
      <mc:AlternateContent>
        <mc:Choice Requires="wps">
          <w:drawing>
            <wp:anchor distT="0" distB="0" distL="114300" distR="114300" simplePos="0" relativeHeight="251658242" behindDoc="0" locked="0" layoutInCell="1" allowOverlap="1" wp14:anchorId="75687941" wp14:editId="4400B2BE">
              <wp:simplePos x="0" y="0"/>
              <wp:positionH relativeFrom="page">
                <wp:align>right</wp:align>
              </wp:positionH>
              <wp:positionV relativeFrom="paragraph">
                <wp:posOffset>154467</wp:posOffset>
              </wp:positionV>
              <wp:extent cx="829266" cy="637954"/>
              <wp:effectExtent l="0" t="0" r="0" b="0"/>
              <wp:wrapNone/>
              <wp:docPr id="3" name="Textruta 3"/>
              <wp:cNvGraphicFramePr/>
              <a:graphic xmlns:a="http://schemas.openxmlformats.org/drawingml/2006/main">
                <a:graphicData uri="http://schemas.microsoft.com/office/word/2010/wordprocessingShape">
                  <wps:wsp>
                    <wps:cNvSpPr txBox="1"/>
                    <wps:spPr>
                      <a:xfrm>
                        <a:off x="0" y="0"/>
                        <a:ext cx="829266" cy="637954"/>
                      </a:xfrm>
                      <a:prstGeom prst="rect">
                        <a:avLst/>
                      </a:prstGeom>
                      <a:noFill/>
                      <a:ln w="6350">
                        <a:noFill/>
                      </a:ln>
                    </wps:spPr>
                    <wps:txbx>
                      <w:txbxContent>
                        <w:p w14:paraId="6667E5B5" w14:textId="77777777" w:rsidR="00602B2A" w:rsidRDefault="00602B2A" w:rsidP="006D5034">
                          <w:pPr>
                            <w:jc w:val="right"/>
                          </w:pPr>
                          <w:r>
                            <w:fldChar w:fldCharType="begin"/>
                          </w:r>
                          <w:r>
                            <w:instrText xml:space="preserve"> PAGE   \* MERGEFORMAT </w:instrText>
                          </w:r>
                          <w:r>
                            <w:fldChar w:fldCharType="separate"/>
                          </w:r>
                          <w:r>
                            <w:rPr>
                              <w:noProof/>
                            </w:rPr>
                            <w:t>1</w:t>
                          </w:r>
                          <w:r>
                            <w:rPr>
                              <w:noProof/>
                            </w:rPr>
                            <w:fldChar w:fldCharType="end"/>
                          </w:r>
                        </w:p>
                      </w:txbxContent>
                    </wps:txbx>
                    <wps:bodyPr rot="0" spcFirstLastPara="0" vertOverflow="overflow" horzOverflow="overflow" vert="horz" wrap="square" lIns="0" tIns="0" rIns="360000" bIns="36000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5687941" id="_x0000_t202" coordsize="21600,21600" o:spt="202" path="m,l,21600r21600,l21600,xe">
              <v:stroke joinstyle="miter"/>
              <v:path gradientshapeok="t" o:connecttype="rect"/>
            </v:shapetype>
            <v:shape id="Textruta 3" o:spid="_x0000_s1027" type="#_x0000_t202" style="position:absolute;margin-left:14.1pt;margin-top:12.15pt;width:65.3pt;height:50.25pt;z-index:251658242;visibility:visible;mso-wrap-style:square;mso-width-percent:0;mso-height-percent:0;mso-wrap-distance-left:9pt;mso-wrap-distance-top:0;mso-wrap-distance-right:9pt;mso-wrap-distance-bottom:0;mso-position-horizontal:right;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SRQ9FgIAACwEAAAOAAAAZHJzL2Uyb0RvYy54bWysU8tu2zAQvBfoPxC815Kdxk0Ey4GbwEWB&#10;IAngBDnTFGkJoLjskrbkfn2XlB9p2lNRHagld7mPmeHspm8N2yn0DdiSj0c5Z8pKqBq7KfnL8/LT&#10;FWc+CFsJA1aVfK88v5l//DDrXKEmUIOpFDJKYn3RuZLXIbgiy7ysVSv8CJyy5NSArQi0xU1Woego&#10;e2uySZ5Psw6wcghSeU+nd4OTz1N+rZUMj1p7FZgpOfUW0oppXcc1m89EsUHh6kYe2hD/0EUrGktF&#10;T6nuRBBsi80fqdpGInjQYSShzUDrRqo0A00zzt9Ns6qFU2kWAse7E0z+/6WVD7uVe0IW+q/QE4ER&#10;kM75wtNhnKfX2MY/dcrITxDuT7CpPjBJh1eT68l0ypkk1/Tiy/Xl55glO1926MM3BS2LRsmRWElg&#10;id29D0PoMSTWsrBsjEnMGMu6mPQyTxdOHkpuLNU4txqt0K971lRvxlhDtafpEAbivZPLhnq4Fz48&#10;CSSmaSBSb3ikRRugWnCwOKsBf/7tPMYTAeTlrCPllNz/2ApUnJnvlqiJMjsamIyLaU4fZ+vfdnbb&#10;3gLJckwvxMlkUgwGczQ1QvtK8l7EeuQSVlLVkoejeRsGJdPzkGqxSEEkKyfCvV05GVNHPCO2z/2r&#10;QHcgIBBzD3BUlyje8TDEDkwstgF0k0iKCA94HoAnSSaaD88nav7tPkWdH/n8FwAAAP//AwBQSwME&#10;FAAGAAgAAAAhAIXYETjeAAAABwEAAA8AAABkcnMvZG93bnJldi54bWxMj0FLw0AQhe+C/2EZwZvd&#10;mNZSYzZFBAUppVotvW6yY7I0Oxuy2zT++05PepvHe7z3Tb4cXSsG7IP1pOB+koBAqryxVCv4/nq9&#10;W4AIUZPRrSdU8IsBlsX1Va4z40/0icM21oJLKGRaQRNjl0kZqgadDhPfIbH343unI8u+lqbXJy53&#10;rUyTZC6dtsQLje7wpcHqsD06Bat96N7t4+ZjdzAPpVy9DdatB6Vub8bnJxARx/gXhgs+o0PBTKU/&#10;kgmiVcCPRAXpbAri4k6TOYiSj3S2AFnk8j9/cQYAAP//AwBQSwECLQAUAAYACAAAACEAtoM4kv4A&#10;AADhAQAAEwAAAAAAAAAAAAAAAAAAAAAAW0NvbnRlbnRfVHlwZXNdLnhtbFBLAQItABQABgAIAAAA&#10;IQA4/SH/1gAAAJQBAAALAAAAAAAAAAAAAAAAAC8BAABfcmVscy8ucmVsc1BLAQItABQABgAIAAAA&#10;IQCWSRQ9FgIAACwEAAAOAAAAAAAAAAAAAAAAAC4CAABkcnMvZTJvRG9jLnhtbFBLAQItABQABgAI&#10;AAAAIQCF2BE43gAAAAcBAAAPAAAAAAAAAAAAAAAAAHAEAABkcnMvZG93bnJldi54bWxQSwUGAAAA&#10;AAQABADzAAAAewUAAAAA&#10;" filled="f" stroked="f" strokeweight=".5pt">
              <v:textbox inset="0,0,10mm,10mm">
                <w:txbxContent>
                  <w:p w14:paraId="6667E5B5" w14:textId="77777777" w:rsidR="00602B2A" w:rsidRDefault="00602B2A" w:rsidP="006D5034">
                    <w:pPr>
                      <w:jc w:val="right"/>
                    </w:pPr>
                    <w:r>
                      <w:fldChar w:fldCharType="begin"/>
                    </w:r>
                    <w:r>
                      <w:instrText xml:space="preserve"> PAGE   \* MERGEFORMAT </w:instrText>
                    </w:r>
                    <w:r>
                      <w:fldChar w:fldCharType="separate"/>
                    </w:r>
                    <w:r>
                      <w:rPr>
                        <w:noProof/>
                      </w:rPr>
                      <w:t>1</w:t>
                    </w:r>
                    <w:r>
                      <w:rPr>
                        <w:noProof/>
                      </w:rPr>
                      <w:fldChar w:fldCharType="end"/>
                    </w:r>
                  </w:p>
                </w:txbxContent>
              </v:textbox>
              <w10:wrap anchorx="page"/>
            </v:shape>
          </w:pict>
        </mc:Fallback>
      </mc:AlternateContent>
    </w:r>
  </w:p>
  <w:p w14:paraId="6E3ADF2C" w14:textId="77777777" w:rsidR="00602B2A" w:rsidRDefault="00602B2A" w:rsidP="00F43FDF">
    <w:pPr>
      <w:ind w:right="-512"/>
      <w:jc w:val="righ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0B09E6" w14:textId="77777777" w:rsidR="00427154" w:rsidRDefault="00427154" w:rsidP="00427154">
    <w:pPr>
      <w:pStyle w:val="Footer"/>
      <w:rPr>
        <w:rFonts w:ascii="Arial" w:hAnsi="Arial" w:cs="Arial"/>
        <w:sz w:val="20"/>
        <w:szCs w:val="20"/>
      </w:rPr>
    </w:pPr>
  </w:p>
  <w:p w14:paraId="2FEFD318" w14:textId="4BF96EEB" w:rsidR="00427154" w:rsidRPr="008A2818" w:rsidRDefault="454A32E9" w:rsidP="00427154">
    <w:pPr>
      <w:pStyle w:val="Footer"/>
      <w:rPr>
        <w:rFonts w:ascii="Arial" w:hAnsi="Arial" w:cs="Arial"/>
        <w:sz w:val="20"/>
        <w:szCs w:val="20"/>
      </w:rPr>
    </w:pPr>
    <w:r w:rsidRPr="454A32E9">
      <w:rPr>
        <w:rFonts w:ascii="Arial" w:hAnsi="Arial" w:cs="Arial"/>
        <w:sz w:val="20"/>
        <w:szCs w:val="20"/>
      </w:rPr>
      <w:t>UCORD | P064 Tender requirements for provision of Event management support services | July 2026</w:t>
    </w:r>
  </w:p>
  <w:p w14:paraId="2CF9D06C" w14:textId="08D0371F" w:rsidR="00602B2A" w:rsidRDefault="00602B2A" w:rsidP="003C2D29">
    <w:pPr>
      <w:ind w:right="-512"/>
      <w:jc w:val="right"/>
    </w:pPr>
    <w:r>
      <w:rPr>
        <w:noProof/>
        <w:lang w:val="ru-RU" w:eastAsia="ru-RU"/>
      </w:rPr>
      <mc:AlternateContent>
        <mc:Choice Requires="wps">
          <w:drawing>
            <wp:anchor distT="0" distB="0" distL="114300" distR="114300" simplePos="0" relativeHeight="251658240" behindDoc="0" locked="0" layoutInCell="1" allowOverlap="1" wp14:anchorId="3D678543" wp14:editId="36DF4F3E">
              <wp:simplePos x="0" y="0"/>
              <wp:positionH relativeFrom="rightMargin">
                <wp:align>right</wp:align>
              </wp:positionH>
              <wp:positionV relativeFrom="page">
                <wp:align>bottom</wp:align>
              </wp:positionV>
              <wp:extent cx="828000" cy="637200"/>
              <wp:effectExtent l="0" t="0" r="0" b="0"/>
              <wp:wrapNone/>
              <wp:docPr id="8" name="Textruta 8"/>
              <wp:cNvGraphicFramePr/>
              <a:graphic xmlns:a="http://schemas.openxmlformats.org/drawingml/2006/main">
                <a:graphicData uri="http://schemas.microsoft.com/office/word/2010/wordprocessingShape">
                  <wps:wsp>
                    <wps:cNvSpPr txBox="1"/>
                    <wps:spPr>
                      <a:xfrm>
                        <a:off x="0" y="0"/>
                        <a:ext cx="828000" cy="637200"/>
                      </a:xfrm>
                      <a:prstGeom prst="rect">
                        <a:avLst/>
                      </a:prstGeom>
                      <a:noFill/>
                      <a:ln w="6350">
                        <a:noFill/>
                      </a:ln>
                    </wps:spPr>
                    <wps:txbx>
                      <w:txbxContent>
                        <w:p w14:paraId="328293D5" w14:textId="3B5F1EC7" w:rsidR="00602B2A" w:rsidRDefault="00602B2A" w:rsidP="006D5034">
                          <w:pPr>
                            <w:jc w:val="right"/>
                          </w:pPr>
                          <w:r>
                            <w:fldChar w:fldCharType="begin"/>
                          </w:r>
                          <w:r>
                            <w:instrText xml:space="preserve"> PAGE   \* MERGEFORMAT </w:instrText>
                          </w:r>
                          <w:r>
                            <w:fldChar w:fldCharType="separate"/>
                          </w:r>
                          <w:r w:rsidR="00224A6A">
                            <w:rPr>
                              <w:noProof/>
                            </w:rPr>
                            <w:t>3</w:t>
                          </w:r>
                          <w:r>
                            <w:rPr>
                              <w:noProof/>
                            </w:rPr>
                            <w:fldChar w:fldCharType="end"/>
                          </w:r>
                        </w:p>
                      </w:txbxContent>
                    </wps:txbx>
                    <wps:bodyPr rot="0" spcFirstLastPara="0" vertOverflow="overflow" horzOverflow="overflow" vert="horz" wrap="square" lIns="0" tIns="0" rIns="360000" bIns="36000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D678543" id="_x0000_t202" coordsize="21600,21600" o:spt="202" path="m,l,21600r21600,l21600,xe">
              <v:stroke joinstyle="miter"/>
              <v:path gradientshapeok="t" o:connecttype="rect"/>
            </v:shapetype>
            <v:shape id="Textruta 8" o:spid="_x0000_s1028" type="#_x0000_t202" style="position:absolute;left:0;text-align:left;margin-left:14pt;margin-top:0;width:65.2pt;height:50.15pt;z-index:251658240;visibility:visible;mso-wrap-style:square;mso-width-percent:0;mso-height-percent:0;mso-wrap-distance-left:9pt;mso-wrap-distance-top:0;mso-wrap-distance-right:9pt;mso-wrap-distance-bottom:0;mso-position-horizontal:right;mso-position-horizontal-relative:right-margin-area;mso-position-vertical:bottom;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CfMqFAIAACwEAAAOAAAAZHJzL2Uyb0RvYy54bWysU01v2zAMvQ/YfxB0X+ykWFYYcYqsRYYB&#10;QVsgHXpWZCk2IIsapcTOfv0oOU62bqdhF5kiaX6897S461vDjgp9A7bk00nOmbISqsbuS/7tZf3h&#10;ljMfhK2EAatKflKe3y3fv1t0rlAzqMFUChkVsb7oXMnrEFyRZV7WqhV+Ak5ZCmrAVgS64j6rUHRU&#10;vTXZLM/nWQdYOQSpvCfvwxDky1RfayXDk9ZeBWZKTrOFdGI6d/HMlgtR7FG4upHnMcQ/TNGKxlLT&#10;S6kHEQQ7YPNHqbaRCB50mEhoM9C6kSrtQNtM8zfbbGvhVNqFwPHuApP/f2Xl43HrnpGF/jP0RGAE&#10;pHO+8OSM+/Qa2/ilSRnFCcLTBTbVBybJeTu7zXOKSArNbz4RLbFKdv3ZoQ9fFLQsGiVHYiWBJY4b&#10;H4bUMSX2srBujEnMGMu6WPRjnn64RKi4sdTjOmq0Qr/rWVOVfDausYPqRNshDMR7J9cNzbARPjwL&#10;JKZpbFJveKJDG6BecLY4qwF//M0f84kAinLWkXJK7r8fBCrOzFdL1ESZjQYm42ZO+JB799vNHtp7&#10;IFlO6YU4mUzKwWBGUyO0ryTvVexHIWEldS15GM37MCiZnodUq1VKIlk5ETZ262QsHfGM2L70rwLd&#10;mYBAzD3CqC5RvOFhyB2YWB0C6CaRFBEe8DwDT5JMNJ+fT9T8r/eUdX3ky58AAAD//wMAUEsDBBQA&#10;BgAIAAAAIQDSvRfZ2wAAAAUBAAAPAAAAZHJzL2Rvd25yZXYueG1sTI9BS8NAEIXvgv9hGcGb3a1V&#10;0TSbIoKCFFHbSq+b7DRZmp0N2W0a/71TL3oZ3vCG977JF6NvxYB9dIE0TCcKBFIVrKNaw2b9fHUP&#10;IiZD1rSBUMM3RlgU52e5yWw40icOq1QLDqGYGQ1NSl0mZawa9CZOQofE3i703iRe+1ra3hw53Lfy&#10;Wqk76Y0jbmhMh08NVvvVwWtYbmP36h7eP7729raUy5fB+bdB68uL8XEOIuGY/o7hhM/oUDBTGQ5k&#10;o2g18CPpd568mboBUbJQagayyOV/+uIHAAD//wMAUEsBAi0AFAAGAAgAAAAhALaDOJL+AAAA4QEA&#10;ABMAAAAAAAAAAAAAAAAAAAAAAFtDb250ZW50X1R5cGVzXS54bWxQSwECLQAUAAYACAAAACEAOP0h&#10;/9YAAACUAQAACwAAAAAAAAAAAAAAAAAvAQAAX3JlbHMvLnJlbHNQSwECLQAUAAYACAAAACEATAnz&#10;KhQCAAAsBAAADgAAAAAAAAAAAAAAAAAuAgAAZHJzL2Uyb0RvYy54bWxQSwECLQAUAAYACAAAACEA&#10;0r0X2dsAAAAFAQAADwAAAAAAAAAAAAAAAABuBAAAZHJzL2Rvd25yZXYueG1sUEsFBgAAAAAEAAQA&#10;8wAAAHYFAAAAAA==&#10;" filled="f" stroked="f" strokeweight=".5pt">
              <v:textbox inset="0,0,10mm,10mm">
                <w:txbxContent>
                  <w:p w14:paraId="328293D5" w14:textId="3B5F1EC7" w:rsidR="00602B2A" w:rsidRDefault="00602B2A" w:rsidP="006D5034">
                    <w:pPr>
                      <w:jc w:val="right"/>
                    </w:pPr>
                    <w:r>
                      <w:fldChar w:fldCharType="begin"/>
                    </w:r>
                    <w:r>
                      <w:instrText xml:space="preserve"> PAGE   \* MERGEFORMAT </w:instrText>
                    </w:r>
                    <w:r>
                      <w:fldChar w:fldCharType="separate"/>
                    </w:r>
                    <w:r w:rsidR="00224A6A">
                      <w:rPr>
                        <w:noProof/>
                      </w:rPr>
                      <w:t>3</w:t>
                    </w:r>
                    <w:r>
                      <w:rPr>
                        <w:noProof/>
                      </w:rPr>
                      <w:fldChar w:fldCharType="end"/>
                    </w:r>
                  </w:p>
                </w:txbxContent>
              </v:textbox>
              <w10:wrap anchorx="margin"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172CD5" w14:textId="77777777" w:rsidR="000E7466" w:rsidRDefault="000E7466" w:rsidP="000E7466">
    <w:pPr>
      <w:pStyle w:val="Footer"/>
      <w:rPr>
        <w:rFonts w:ascii="Arial" w:hAnsi="Arial" w:cs="Arial"/>
        <w:sz w:val="20"/>
        <w:szCs w:val="20"/>
      </w:rPr>
    </w:pPr>
  </w:p>
  <w:p w14:paraId="3A375BFB" w14:textId="074DC83F" w:rsidR="000E7466" w:rsidRPr="008A2818" w:rsidRDefault="454A32E9" w:rsidP="000E7466">
    <w:pPr>
      <w:pStyle w:val="Footer"/>
      <w:rPr>
        <w:rFonts w:ascii="Arial" w:hAnsi="Arial" w:cs="Arial"/>
        <w:sz w:val="20"/>
        <w:szCs w:val="20"/>
      </w:rPr>
    </w:pPr>
    <w:r w:rsidRPr="454A32E9">
      <w:rPr>
        <w:rFonts w:ascii="Arial" w:hAnsi="Arial" w:cs="Arial"/>
        <w:sz w:val="20"/>
        <w:szCs w:val="20"/>
      </w:rPr>
      <w:t>UCORD | P064 Tender requirements for provision of Event management support services | July 2026</w:t>
    </w:r>
  </w:p>
  <w:p w14:paraId="5A6A96D6" w14:textId="77777777" w:rsidR="00602B2A" w:rsidRDefault="00602B2A" w:rsidP="003C2D29">
    <w:pPr>
      <w:ind w:right="-512"/>
      <w:jc w:val="right"/>
    </w:pPr>
    <w:r>
      <w:rPr>
        <w:noProof/>
        <w:lang w:val="ru-RU" w:eastAsia="ru-RU"/>
      </w:rPr>
      <mc:AlternateContent>
        <mc:Choice Requires="wps">
          <w:drawing>
            <wp:anchor distT="0" distB="0" distL="114300" distR="114300" simplePos="0" relativeHeight="251658243" behindDoc="0" locked="0" layoutInCell="1" allowOverlap="1" wp14:anchorId="353C6853" wp14:editId="697B1450">
              <wp:simplePos x="0" y="0"/>
              <wp:positionH relativeFrom="page">
                <wp:align>right</wp:align>
              </wp:positionH>
              <wp:positionV relativeFrom="page">
                <wp:align>bottom</wp:align>
              </wp:positionV>
              <wp:extent cx="828000" cy="637200"/>
              <wp:effectExtent l="0" t="0" r="0" b="0"/>
              <wp:wrapNone/>
              <wp:docPr id="17" name="Textruta 17"/>
              <wp:cNvGraphicFramePr/>
              <a:graphic xmlns:a="http://schemas.openxmlformats.org/drawingml/2006/main">
                <a:graphicData uri="http://schemas.microsoft.com/office/word/2010/wordprocessingShape">
                  <wps:wsp>
                    <wps:cNvSpPr txBox="1"/>
                    <wps:spPr>
                      <a:xfrm>
                        <a:off x="0" y="0"/>
                        <a:ext cx="828000" cy="637200"/>
                      </a:xfrm>
                      <a:prstGeom prst="rect">
                        <a:avLst/>
                      </a:prstGeom>
                      <a:noFill/>
                      <a:ln w="6350">
                        <a:noFill/>
                      </a:ln>
                    </wps:spPr>
                    <wps:txbx>
                      <w:txbxContent>
                        <w:p w14:paraId="5B21D7D5" w14:textId="4F2D7287" w:rsidR="00602B2A" w:rsidRDefault="00602B2A" w:rsidP="006D5034">
                          <w:pPr>
                            <w:jc w:val="right"/>
                          </w:pPr>
                          <w:r>
                            <w:fldChar w:fldCharType="begin"/>
                          </w:r>
                          <w:r>
                            <w:instrText xml:space="preserve"> PAGE   \* MERGEFORMAT </w:instrText>
                          </w:r>
                          <w:r>
                            <w:fldChar w:fldCharType="separate"/>
                          </w:r>
                          <w:r w:rsidR="00224A6A">
                            <w:rPr>
                              <w:noProof/>
                            </w:rPr>
                            <w:t>10</w:t>
                          </w:r>
                          <w:r>
                            <w:rPr>
                              <w:noProof/>
                            </w:rPr>
                            <w:fldChar w:fldCharType="end"/>
                          </w:r>
                        </w:p>
                      </w:txbxContent>
                    </wps:txbx>
                    <wps:bodyPr rot="0" spcFirstLastPara="0" vertOverflow="overflow" horzOverflow="overflow" vert="horz" wrap="square" lIns="0" tIns="0" rIns="360000" bIns="36000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53C6853" id="_x0000_t202" coordsize="21600,21600" o:spt="202" path="m,l,21600r21600,l21600,xe">
              <v:stroke joinstyle="miter"/>
              <v:path gradientshapeok="t" o:connecttype="rect"/>
            </v:shapetype>
            <v:shape id="Textruta 17" o:spid="_x0000_s1029" type="#_x0000_t202" style="position:absolute;left:0;text-align:left;margin-left:14pt;margin-top:0;width:65.2pt;height:50.15pt;z-index:251658243;visibility:visible;mso-wrap-style:square;mso-width-percent:0;mso-height-percent:0;mso-wrap-distance-left:9pt;mso-wrap-distance-top:0;mso-wrap-distance-right:9pt;mso-wrap-distance-bottom:0;mso-position-horizontal:right;mso-position-horizontal-relative:page;mso-position-vertical:bottom;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khDFAIAACwEAAAOAAAAZHJzL2Uyb0RvYy54bWysU02P0zAQvSPxHyzfadJWlCpquiq7KkKq&#10;dlfqoj27jt1Ecjxm7DYpv56x0w9YOCEuznhmMh/vPS/u+tawo0LfgC35eJRzpqyEqrH7kn97WX+Y&#10;c+aDsJUwYFXJT8rzu+X7d4vOFWoCNZhKIaMi1hedK3kdgiuyzMtatcKPwClLQQ3YikBX3GcVio6q&#10;tyab5Pks6wArhyCV9+R9GIJ8meprrWR40tqrwEzJabaQTkznLp7ZciGKPQpXN/I8hviHKVrRWGp6&#10;LfUggmAHbP4o1TYSwYMOIwltBlo3UqUdaJtx/mabbS2cSrsQON5dYfL/r6x8PG7dM7LQf4aeCIyA&#10;dM4Xnpxxn15jG780KaM4QXi6wqb6wCQ555N5nlNEUmg2/US0xCrZ7WeHPnxR0LJolByJlQSWOG58&#10;GFIvKbGXhXVjTGLGWNbFoh/z9MM1QsWNpR63UaMV+l3Pmqrk08saO6hOtB3CQLx3ct3QDBvhw7NA&#10;YprGJvWGJzq0AeoFZ4uzGvDH3/wxnwigKGcdKafk/vtBoOLMfLVETZTZxcBkTGeED7l3v93sob0H&#10;kuWYXoiTyaQcDOZiaoT2leS9iv0oJKykriUPF/M+DEqm5yHVapWSSFZOhI3dOhlLRzwjti/9q0B3&#10;JiAQc49wUZco3vAw5A5MrA4BdJNIiggPeJ6BJ0kmms/PJ2r+13vKuj3y5U8AAAD//wMAUEsDBBQA&#10;BgAIAAAAIQDSvRfZ2wAAAAUBAAAPAAAAZHJzL2Rvd25yZXYueG1sTI9BS8NAEIXvgv9hGcGb3a1V&#10;0TSbIoKCFFHbSq+b7DRZmp0N2W0a/71TL3oZ3vCG977JF6NvxYB9dIE0TCcKBFIVrKNaw2b9fHUP&#10;IiZD1rSBUMM3RlgU52e5yWw40icOq1QLDqGYGQ1NSl0mZawa9CZOQofE3i703iRe+1ra3hw53Lfy&#10;Wqk76Y0jbmhMh08NVvvVwWtYbmP36h7eP7729raUy5fB+bdB68uL8XEOIuGY/o7hhM/oUDBTGQ5k&#10;o2g18CPpd568mboBUbJQagayyOV/+uIHAAD//wMAUEsBAi0AFAAGAAgAAAAhALaDOJL+AAAA4QEA&#10;ABMAAAAAAAAAAAAAAAAAAAAAAFtDb250ZW50X1R5cGVzXS54bWxQSwECLQAUAAYACAAAACEAOP0h&#10;/9YAAACUAQAACwAAAAAAAAAAAAAAAAAvAQAAX3JlbHMvLnJlbHNQSwECLQAUAAYACAAAACEAwf5I&#10;QxQCAAAsBAAADgAAAAAAAAAAAAAAAAAuAgAAZHJzL2Uyb0RvYy54bWxQSwECLQAUAAYACAAAACEA&#10;0r0X2dsAAAAFAQAADwAAAAAAAAAAAAAAAABuBAAAZHJzL2Rvd25yZXYueG1sUEsFBgAAAAAEAAQA&#10;8wAAAHYFAAAAAA==&#10;" filled="f" stroked="f" strokeweight=".5pt">
              <v:textbox inset="0,0,10mm,10mm">
                <w:txbxContent>
                  <w:p w14:paraId="5B21D7D5" w14:textId="4F2D7287" w:rsidR="00602B2A" w:rsidRDefault="00602B2A" w:rsidP="006D5034">
                    <w:pPr>
                      <w:jc w:val="right"/>
                    </w:pPr>
                    <w:r>
                      <w:fldChar w:fldCharType="begin"/>
                    </w:r>
                    <w:r>
                      <w:instrText xml:space="preserve"> PAGE   \* MERGEFORMAT </w:instrText>
                    </w:r>
                    <w:r>
                      <w:fldChar w:fldCharType="separate"/>
                    </w:r>
                    <w:r w:rsidR="00224A6A">
                      <w:rPr>
                        <w:noProof/>
                      </w:rPr>
                      <w:t>10</w:t>
                    </w:r>
                    <w:r>
                      <w:rPr>
                        <w:noProof/>
                      </w:rPr>
                      <w:fldChar w:fldCharType="end"/>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8767BB6" w14:textId="77777777" w:rsidR="00015181" w:rsidRDefault="00015181" w:rsidP="007573D4">
      <w:pPr>
        <w:spacing w:line="240" w:lineRule="auto"/>
      </w:pPr>
      <w:r>
        <w:separator/>
      </w:r>
    </w:p>
  </w:footnote>
  <w:footnote w:type="continuationSeparator" w:id="0">
    <w:p w14:paraId="5C492BCF" w14:textId="77777777" w:rsidR="00015181" w:rsidRDefault="00015181" w:rsidP="007573D4">
      <w:pPr>
        <w:spacing w:line="240" w:lineRule="auto"/>
      </w:pPr>
      <w:r>
        <w:continuationSeparator/>
      </w:r>
    </w:p>
  </w:footnote>
  <w:footnote w:type="continuationNotice" w:id="1">
    <w:p w14:paraId="0F0A57A0" w14:textId="77777777" w:rsidR="00015181" w:rsidRDefault="00015181">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5022E" w14:textId="75DAAD06" w:rsidR="00FC0504" w:rsidRDefault="00FC0504">
    <w:pPr>
      <w:pStyle w:val="Header"/>
    </w:pPr>
    <w:r>
      <w:rPr>
        <w:noProof/>
      </w:rPr>
      <w:drawing>
        <wp:inline distT="0" distB="0" distL="0" distR="0" wp14:anchorId="612CB617" wp14:editId="0ACD1422">
          <wp:extent cx="5536824" cy="937260"/>
          <wp:effectExtent l="0" t="0" r="0" b="0"/>
          <wp:docPr id="112686283"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540147" cy="937823"/>
                  </a:xfrm>
                  <a:prstGeom prst="rect">
                    <a:avLst/>
                  </a:prstGeom>
                  <a:noFill/>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5000" w:type="pct"/>
      <w:tblCellMar>
        <w:left w:w="0" w:type="dxa"/>
        <w:right w:w="0" w:type="dxa"/>
      </w:tblCellMar>
      <w:tblLook w:val="04A0" w:firstRow="1" w:lastRow="0" w:firstColumn="1" w:lastColumn="0" w:noHBand="0" w:noVBand="1"/>
    </w:tblPr>
    <w:tblGrid>
      <w:gridCol w:w="2899"/>
      <w:gridCol w:w="334"/>
      <w:gridCol w:w="2897"/>
      <w:gridCol w:w="333"/>
      <w:gridCol w:w="2897"/>
    </w:tblGrid>
    <w:tr w:rsidR="00602B2A" w:rsidRPr="006F15BE" w14:paraId="04D6F816" w14:textId="77777777" w:rsidTr="00A302CF">
      <w:tc>
        <w:tcPr>
          <w:tcW w:w="2212" w:type="dxa"/>
          <w:tcBorders>
            <w:top w:val="single" w:sz="4" w:space="0" w:color="auto"/>
          </w:tcBorders>
        </w:tcPr>
        <w:p w14:paraId="0DEBAB20" w14:textId="77777777" w:rsidR="00602B2A" w:rsidRPr="00924BEA" w:rsidRDefault="00602B2A" w:rsidP="008976AA">
          <w:pPr>
            <w:pStyle w:val="NirasHeaderFooter"/>
            <w:rPr>
              <w:lang w:val="en-US"/>
            </w:rPr>
          </w:pPr>
          <w:r>
            <w:rPr>
              <w:lang w:val="en-US"/>
            </w:rPr>
            <w:t>Kundenavn</w:t>
          </w:r>
        </w:p>
      </w:tc>
      <w:tc>
        <w:tcPr>
          <w:tcW w:w="255" w:type="dxa"/>
        </w:tcPr>
        <w:p w14:paraId="2510976F" w14:textId="77777777" w:rsidR="00602B2A" w:rsidRPr="00924BEA" w:rsidRDefault="00602B2A" w:rsidP="008976AA">
          <w:pPr>
            <w:pStyle w:val="NirasHeaderFooter"/>
            <w:rPr>
              <w:lang w:val="en-US"/>
            </w:rPr>
          </w:pPr>
        </w:p>
      </w:tc>
      <w:tc>
        <w:tcPr>
          <w:tcW w:w="2211" w:type="dxa"/>
          <w:tcBorders>
            <w:top w:val="single" w:sz="4" w:space="0" w:color="auto"/>
          </w:tcBorders>
        </w:tcPr>
        <w:p w14:paraId="088E48A2" w14:textId="77777777" w:rsidR="00602B2A" w:rsidRPr="006F15BE" w:rsidRDefault="00602B2A" w:rsidP="008976AA">
          <w:pPr>
            <w:pStyle w:val="NirasHeaderFooter"/>
            <w:rPr>
              <w:lang w:val="en-US"/>
            </w:rPr>
          </w:pPr>
          <w:r>
            <w:rPr>
              <w:lang w:val="en-US"/>
            </w:rPr>
            <w:t>Enter Date</w:t>
          </w:r>
        </w:p>
      </w:tc>
      <w:tc>
        <w:tcPr>
          <w:tcW w:w="254" w:type="dxa"/>
        </w:tcPr>
        <w:p w14:paraId="55851105" w14:textId="77777777" w:rsidR="00602B2A" w:rsidRPr="006F15BE" w:rsidRDefault="00602B2A" w:rsidP="008976AA">
          <w:pPr>
            <w:pStyle w:val="NirasHeaderFooter"/>
            <w:rPr>
              <w:lang w:val="en-US"/>
            </w:rPr>
          </w:pPr>
        </w:p>
      </w:tc>
      <w:tc>
        <w:tcPr>
          <w:tcW w:w="2211" w:type="dxa"/>
          <w:tcBorders>
            <w:top w:val="single" w:sz="4" w:space="0" w:color="auto"/>
          </w:tcBorders>
        </w:tcPr>
        <w:p w14:paraId="6CEAC00F" w14:textId="77777777" w:rsidR="00602B2A" w:rsidRPr="006F15BE" w:rsidRDefault="00602B2A" w:rsidP="008976AA">
          <w:pPr>
            <w:pStyle w:val="NirasHeaderFooter"/>
            <w:rPr>
              <w:lang w:val="en-US"/>
            </w:rPr>
          </w:pPr>
          <w:r>
            <w:rPr>
              <w:lang w:val="en-US"/>
            </w:rPr>
            <w:t>www.niras.dk</w:t>
          </w:r>
        </w:p>
      </w:tc>
    </w:tr>
  </w:tbl>
  <w:p w14:paraId="45F8288D" w14:textId="77777777" w:rsidR="00602B2A" w:rsidRPr="00A01385" w:rsidRDefault="00602B2A" w:rsidP="00A01385">
    <w:pPr>
      <w:pStyle w:val="Header"/>
    </w:pPr>
    <w:r>
      <w:rPr>
        <w:noProof/>
        <w:lang w:val="ru-RU" w:eastAsia="ru-RU"/>
      </w:rPr>
      <w:drawing>
        <wp:anchor distT="0" distB="0" distL="114300" distR="114300" simplePos="0" relativeHeight="251658247" behindDoc="0" locked="0" layoutInCell="1" allowOverlap="1" wp14:anchorId="26AC2B73" wp14:editId="360B9539">
          <wp:simplePos x="0" y="0"/>
          <wp:positionH relativeFrom="page">
            <wp:posOffset>720090</wp:posOffset>
          </wp:positionH>
          <wp:positionV relativeFrom="page">
            <wp:posOffset>0</wp:posOffset>
          </wp:positionV>
          <wp:extent cx="1440000" cy="10666800"/>
          <wp:effectExtent l="0" t="0" r="8255" b="1270"/>
          <wp:wrapNone/>
          <wp:docPr id="769675772" name="Bildobjekt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Skraveringer-Grå.emf"/>
                  <pic:cNvPicPr/>
                </pic:nvPicPr>
                <pic:blipFill>
                  <a:blip r:embed="rId1">
                    <a:extLst>
                      <a:ext uri="{28A0092B-C50C-407E-A947-70E740481C1C}">
                        <a14:useLocalDpi xmlns:a14="http://schemas.microsoft.com/office/drawing/2010/main" val="0"/>
                      </a:ext>
                    </a:extLst>
                  </a:blip>
                  <a:stretch>
                    <a:fillRect/>
                  </a:stretch>
                </pic:blipFill>
                <pic:spPr>
                  <a:xfrm>
                    <a:off x="0" y="0"/>
                    <a:ext cx="1440000" cy="10666800"/>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45CA7F" w14:textId="77777777" w:rsidR="00602B2A" w:rsidRPr="003647A0" w:rsidRDefault="00602B2A" w:rsidP="003647A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14F468" w14:textId="77777777" w:rsidR="00602B2A" w:rsidRPr="003647A0" w:rsidRDefault="00602B2A" w:rsidP="003647A0">
    <w:pPr>
      <w:pStyle w:val="Header"/>
    </w:pPr>
    <w:permStart w:id="1015940077" w:edGrp="everyone"/>
    <w:permEnd w:id="1015940077"/>
  </w:p>
</w:hdr>
</file>

<file path=word/intelligence2.xml><?xml version="1.0" encoding="utf-8"?>
<int2:intelligence xmlns:int2="http://schemas.microsoft.com/office/intelligence/2020/intelligence" xmlns:oel="http://schemas.microsoft.com/office/2019/extlst">
  <int2:observations>
    <int2:bookmark int2:bookmarkName="_Int_hO66ucRg" int2:invalidationBookmarkName="" int2:hashCode="xDSL+4PLb06wJn" int2:id="gh0CWkqW">
      <int2:state int2:value="Rejected" int2:type="AugLoop_Text_Critique"/>
    </int2:bookmark>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F5EC550"/>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050E492A"/>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25EAF462"/>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7CDCA172"/>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6A4E8C64"/>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9AF085E6"/>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58E0F8A6"/>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9F4A76CE"/>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9"/>
    <w:multiLevelType w:val="singleLevel"/>
    <w:tmpl w:val="892C032E"/>
    <w:lvl w:ilvl="0">
      <w:start w:val="1"/>
      <w:numFmt w:val="bullet"/>
      <w:lvlText w:val=""/>
      <w:lvlJc w:val="left"/>
      <w:pPr>
        <w:tabs>
          <w:tab w:val="num" w:pos="360"/>
        </w:tabs>
        <w:ind w:left="360" w:hanging="360"/>
      </w:pPr>
      <w:rPr>
        <w:rFonts w:ascii="Symbol" w:hAnsi="Symbol" w:hint="default"/>
      </w:rPr>
    </w:lvl>
  </w:abstractNum>
  <w:abstractNum w:abstractNumId="9" w15:restartNumberingAfterBreak="0">
    <w:nsid w:val="041F57DE"/>
    <w:multiLevelType w:val="multilevel"/>
    <w:tmpl w:val="A62431D8"/>
    <w:lvl w:ilvl="0">
      <w:start w:val="1"/>
      <w:numFmt w:val="upperLetter"/>
      <w:pStyle w:val="Heading1-NumberedA"/>
      <w:lvlText w:val="%1."/>
      <w:lvlJc w:val="right"/>
      <w:pPr>
        <w:ind w:left="0" w:hanging="227"/>
      </w:pPr>
      <w:rPr>
        <w:rFonts w:hint="default"/>
      </w:rPr>
    </w:lvl>
    <w:lvl w:ilvl="1">
      <w:start w:val="1"/>
      <w:numFmt w:val="none"/>
      <w:pStyle w:val="Heading2-NumberedA"/>
      <w:lvlText w:val="%2"/>
      <w:lvlJc w:val="left"/>
      <w:pPr>
        <w:ind w:left="0" w:hanging="227"/>
      </w:pPr>
      <w:rPr>
        <w:rFonts w:hint="default"/>
      </w:rPr>
    </w:lvl>
    <w:lvl w:ilvl="2">
      <w:start w:val="1"/>
      <w:numFmt w:val="none"/>
      <w:lvlText w:val="%3"/>
      <w:lvlJc w:val="left"/>
      <w:pPr>
        <w:ind w:left="0" w:hanging="227"/>
      </w:pPr>
      <w:rPr>
        <w:rFonts w:hint="default"/>
      </w:rPr>
    </w:lvl>
    <w:lvl w:ilvl="3">
      <w:start w:val="1"/>
      <w:numFmt w:val="decimal"/>
      <w:lvlText w:val="(%4)"/>
      <w:lvlJc w:val="left"/>
      <w:pPr>
        <w:ind w:left="0" w:hanging="227"/>
      </w:pPr>
      <w:rPr>
        <w:rFonts w:hint="default"/>
      </w:rPr>
    </w:lvl>
    <w:lvl w:ilvl="4">
      <w:start w:val="1"/>
      <w:numFmt w:val="lowerLetter"/>
      <w:lvlText w:val="(%5)"/>
      <w:lvlJc w:val="left"/>
      <w:pPr>
        <w:ind w:left="0" w:hanging="227"/>
      </w:pPr>
      <w:rPr>
        <w:rFonts w:hint="default"/>
      </w:rPr>
    </w:lvl>
    <w:lvl w:ilvl="5">
      <w:start w:val="1"/>
      <w:numFmt w:val="lowerRoman"/>
      <w:lvlText w:val="(%6)"/>
      <w:lvlJc w:val="left"/>
      <w:pPr>
        <w:ind w:left="0" w:hanging="227"/>
      </w:pPr>
      <w:rPr>
        <w:rFonts w:hint="default"/>
      </w:rPr>
    </w:lvl>
    <w:lvl w:ilvl="6">
      <w:start w:val="1"/>
      <w:numFmt w:val="decimal"/>
      <w:lvlText w:val="%7."/>
      <w:lvlJc w:val="left"/>
      <w:pPr>
        <w:ind w:left="0" w:hanging="227"/>
      </w:pPr>
      <w:rPr>
        <w:rFonts w:hint="default"/>
      </w:rPr>
    </w:lvl>
    <w:lvl w:ilvl="7">
      <w:start w:val="1"/>
      <w:numFmt w:val="lowerLetter"/>
      <w:lvlText w:val="%8."/>
      <w:lvlJc w:val="left"/>
      <w:pPr>
        <w:ind w:left="0" w:hanging="227"/>
      </w:pPr>
      <w:rPr>
        <w:rFonts w:hint="default"/>
      </w:rPr>
    </w:lvl>
    <w:lvl w:ilvl="8">
      <w:start w:val="1"/>
      <w:numFmt w:val="lowerRoman"/>
      <w:lvlText w:val="%9."/>
      <w:lvlJc w:val="left"/>
      <w:pPr>
        <w:ind w:left="0" w:hanging="227"/>
      </w:pPr>
      <w:rPr>
        <w:rFonts w:hint="default"/>
      </w:rPr>
    </w:lvl>
  </w:abstractNum>
  <w:abstractNum w:abstractNumId="10" w15:restartNumberingAfterBreak="0">
    <w:nsid w:val="100964B9"/>
    <w:multiLevelType w:val="multilevel"/>
    <w:tmpl w:val="4E881D7A"/>
    <w:lvl w:ilvl="0">
      <w:start w:val="2"/>
      <w:numFmt w:val="decimal"/>
      <w:lvlText w:val="%1"/>
      <w:lvlJc w:val="left"/>
      <w:pPr>
        <w:tabs>
          <w:tab w:val="num" w:pos="540"/>
        </w:tabs>
        <w:ind w:left="540" w:hanging="540"/>
      </w:pPr>
      <w:rPr>
        <w:rFonts w:hint="default"/>
      </w:rPr>
    </w:lvl>
    <w:lvl w:ilvl="1">
      <w:start w:val="1"/>
      <w:numFmt w:val="decimal"/>
      <w:lvlText w:val="%1.%2"/>
      <w:lvlJc w:val="left"/>
      <w:pPr>
        <w:tabs>
          <w:tab w:val="num" w:pos="540"/>
        </w:tabs>
        <w:ind w:left="540" w:hanging="54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1" w15:restartNumberingAfterBreak="0">
    <w:nsid w:val="108A3B26"/>
    <w:multiLevelType w:val="multilevel"/>
    <w:tmpl w:val="BF6C1B90"/>
    <w:lvl w:ilvl="0">
      <w:start w:val="4"/>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2" w15:restartNumberingAfterBreak="0">
    <w:nsid w:val="18F52597"/>
    <w:multiLevelType w:val="hybridMultilevel"/>
    <w:tmpl w:val="A718E9B0"/>
    <w:lvl w:ilvl="0" w:tplc="041D0001">
      <w:start w:val="1"/>
      <w:numFmt w:val="bullet"/>
      <w:lvlText w:val=""/>
      <w:lvlJc w:val="left"/>
      <w:pPr>
        <w:ind w:left="720" w:hanging="360"/>
      </w:pPr>
      <w:rPr>
        <w:rFonts w:ascii="Symbol" w:hAnsi="Symbol" w:hint="default"/>
      </w:rPr>
    </w:lvl>
    <w:lvl w:ilvl="1" w:tplc="041D0003">
      <w:start w:val="1"/>
      <w:numFmt w:val="bullet"/>
      <w:lvlText w:val="o"/>
      <w:lvlJc w:val="left"/>
      <w:pPr>
        <w:ind w:left="1440" w:hanging="360"/>
      </w:pPr>
      <w:rPr>
        <w:rFonts w:ascii="Courier New" w:hAnsi="Courier New" w:cs="Courier New" w:hint="default"/>
      </w:rPr>
    </w:lvl>
    <w:lvl w:ilvl="2" w:tplc="041D0005">
      <w:start w:val="1"/>
      <w:numFmt w:val="bullet"/>
      <w:lvlText w:val=""/>
      <w:lvlJc w:val="left"/>
      <w:pPr>
        <w:ind w:left="2160" w:hanging="360"/>
      </w:pPr>
      <w:rPr>
        <w:rFonts w:ascii="Wingdings" w:hAnsi="Wingdings" w:hint="default"/>
      </w:rPr>
    </w:lvl>
    <w:lvl w:ilvl="3" w:tplc="041D0001">
      <w:start w:val="1"/>
      <w:numFmt w:val="bullet"/>
      <w:lvlText w:val=""/>
      <w:lvlJc w:val="left"/>
      <w:pPr>
        <w:ind w:left="2880" w:hanging="360"/>
      </w:pPr>
      <w:rPr>
        <w:rFonts w:ascii="Symbol" w:hAnsi="Symbol" w:hint="default"/>
      </w:rPr>
    </w:lvl>
    <w:lvl w:ilvl="4" w:tplc="041D0003">
      <w:start w:val="1"/>
      <w:numFmt w:val="bullet"/>
      <w:lvlText w:val="o"/>
      <w:lvlJc w:val="left"/>
      <w:pPr>
        <w:ind w:left="3600" w:hanging="360"/>
      </w:pPr>
      <w:rPr>
        <w:rFonts w:ascii="Courier New" w:hAnsi="Courier New" w:cs="Courier New" w:hint="default"/>
      </w:rPr>
    </w:lvl>
    <w:lvl w:ilvl="5" w:tplc="041D0005">
      <w:start w:val="1"/>
      <w:numFmt w:val="bullet"/>
      <w:lvlText w:val=""/>
      <w:lvlJc w:val="left"/>
      <w:pPr>
        <w:ind w:left="4320" w:hanging="360"/>
      </w:pPr>
      <w:rPr>
        <w:rFonts w:ascii="Wingdings" w:hAnsi="Wingdings" w:hint="default"/>
      </w:rPr>
    </w:lvl>
    <w:lvl w:ilvl="6" w:tplc="041D0001">
      <w:start w:val="1"/>
      <w:numFmt w:val="bullet"/>
      <w:lvlText w:val=""/>
      <w:lvlJc w:val="left"/>
      <w:pPr>
        <w:ind w:left="5040" w:hanging="360"/>
      </w:pPr>
      <w:rPr>
        <w:rFonts w:ascii="Symbol" w:hAnsi="Symbol" w:hint="default"/>
      </w:rPr>
    </w:lvl>
    <w:lvl w:ilvl="7" w:tplc="041D0003">
      <w:start w:val="1"/>
      <w:numFmt w:val="bullet"/>
      <w:lvlText w:val="o"/>
      <w:lvlJc w:val="left"/>
      <w:pPr>
        <w:ind w:left="5760" w:hanging="360"/>
      </w:pPr>
      <w:rPr>
        <w:rFonts w:ascii="Courier New" w:hAnsi="Courier New" w:cs="Courier New" w:hint="default"/>
      </w:rPr>
    </w:lvl>
    <w:lvl w:ilvl="8" w:tplc="041D0005">
      <w:start w:val="1"/>
      <w:numFmt w:val="bullet"/>
      <w:lvlText w:val=""/>
      <w:lvlJc w:val="left"/>
      <w:pPr>
        <w:ind w:left="6480" w:hanging="360"/>
      </w:pPr>
      <w:rPr>
        <w:rFonts w:ascii="Wingdings" w:hAnsi="Wingdings" w:hint="default"/>
      </w:rPr>
    </w:lvl>
  </w:abstractNum>
  <w:abstractNum w:abstractNumId="13" w15:restartNumberingAfterBreak="0">
    <w:nsid w:val="227807A7"/>
    <w:multiLevelType w:val="hybridMultilevel"/>
    <w:tmpl w:val="2FBC9FD8"/>
    <w:lvl w:ilvl="0" w:tplc="0422000F">
      <w:start w:val="1"/>
      <w:numFmt w:val="decimal"/>
      <w:lvlText w:val="%1."/>
      <w:lvlJc w:val="left"/>
      <w:pPr>
        <w:ind w:left="720" w:hanging="360"/>
      </w:pPr>
      <w:rPr>
        <w:rFonts w:hint="default"/>
      </w:rPr>
    </w:lvl>
    <w:lvl w:ilvl="1" w:tplc="04220019" w:tentative="1">
      <w:start w:val="1"/>
      <w:numFmt w:val="lowerLetter"/>
      <w:lvlText w:val="%2."/>
      <w:lvlJc w:val="left"/>
      <w:pPr>
        <w:ind w:left="1440" w:hanging="360"/>
      </w:pPr>
    </w:lvl>
    <w:lvl w:ilvl="2" w:tplc="0422001B" w:tentative="1">
      <w:start w:val="1"/>
      <w:numFmt w:val="lowerRoman"/>
      <w:lvlText w:val="%3."/>
      <w:lvlJc w:val="right"/>
      <w:pPr>
        <w:ind w:left="2160" w:hanging="180"/>
      </w:pPr>
    </w:lvl>
    <w:lvl w:ilvl="3" w:tplc="0422000F" w:tentative="1">
      <w:start w:val="1"/>
      <w:numFmt w:val="decimal"/>
      <w:lvlText w:val="%4."/>
      <w:lvlJc w:val="left"/>
      <w:pPr>
        <w:ind w:left="2880" w:hanging="360"/>
      </w:pPr>
    </w:lvl>
    <w:lvl w:ilvl="4" w:tplc="04220019" w:tentative="1">
      <w:start w:val="1"/>
      <w:numFmt w:val="lowerLetter"/>
      <w:lvlText w:val="%5."/>
      <w:lvlJc w:val="left"/>
      <w:pPr>
        <w:ind w:left="3600" w:hanging="360"/>
      </w:pPr>
    </w:lvl>
    <w:lvl w:ilvl="5" w:tplc="0422001B" w:tentative="1">
      <w:start w:val="1"/>
      <w:numFmt w:val="lowerRoman"/>
      <w:lvlText w:val="%6."/>
      <w:lvlJc w:val="right"/>
      <w:pPr>
        <w:ind w:left="4320" w:hanging="180"/>
      </w:pPr>
    </w:lvl>
    <w:lvl w:ilvl="6" w:tplc="0422000F" w:tentative="1">
      <w:start w:val="1"/>
      <w:numFmt w:val="decimal"/>
      <w:lvlText w:val="%7."/>
      <w:lvlJc w:val="left"/>
      <w:pPr>
        <w:ind w:left="5040" w:hanging="360"/>
      </w:pPr>
    </w:lvl>
    <w:lvl w:ilvl="7" w:tplc="04220019" w:tentative="1">
      <w:start w:val="1"/>
      <w:numFmt w:val="lowerLetter"/>
      <w:lvlText w:val="%8."/>
      <w:lvlJc w:val="left"/>
      <w:pPr>
        <w:ind w:left="5760" w:hanging="360"/>
      </w:pPr>
    </w:lvl>
    <w:lvl w:ilvl="8" w:tplc="0422001B" w:tentative="1">
      <w:start w:val="1"/>
      <w:numFmt w:val="lowerRoman"/>
      <w:lvlText w:val="%9."/>
      <w:lvlJc w:val="right"/>
      <w:pPr>
        <w:ind w:left="6480" w:hanging="180"/>
      </w:pPr>
    </w:lvl>
  </w:abstractNum>
  <w:abstractNum w:abstractNumId="14" w15:restartNumberingAfterBreak="0">
    <w:nsid w:val="277441B4"/>
    <w:multiLevelType w:val="hybridMultilevel"/>
    <w:tmpl w:val="D0DC1E44"/>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5" w15:restartNumberingAfterBreak="0">
    <w:nsid w:val="27F237A3"/>
    <w:multiLevelType w:val="hybridMultilevel"/>
    <w:tmpl w:val="5C689168"/>
    <w:lvl w:ilvl="0" w:tplc="041D0019">
      <w:start w:val="1"/>
      <w:numFmt w:val="lowerLetter"/>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6" w15:restartNumberingAfterBreak="0">
    <w:nsid w:val="2E1F1475"/>
    <w:multiLevelType w:val="hybridMultilevel"/>
    <w:tmpl w:val="1E503638"/>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7" w15:restartNumberingAfterBreak="0">
    <w:nsid w:val="2FC844C6"/>
    <w:multiLevelType w:val="multilevel"/>
    <w:tmpl w:val="AE161F80"/>
    <w:lvl w:ilvl="0">
      <w:start w:val="1"/>
      <w:numFmt w:val="decimal"/>
      <w:pStyle w:val="Heading1"/>
      <w:lvlText w:val="%1"/>
      <w:lvlJc w:val="right"/>
      <w:pPr>
        <w:ind w:left="0" w:hanging="227"/>
      </w:pPr>
      <w:rPr>
        <w:rFonts w:hint="default"/>
      </w:rPr>
    </w:lvl>
    <w:lvl w:ilvl="1">
      <w:start w:val="1"/>
      <w:numFmt w:val="decimal"/>
      <w:pStyle w:val="Heading2"/>
      <w:lvlText w:val="%1.%2"/>
      <w:lvlJc w:val="right"/>
      <w:pPr>
        <w:ind w:left="0" w:hanging="227"/>
      </w:pPr>
      <w:rPr>
        <w:rFonts w:hint="default"/>
      </w:rPr>
    </w:lvl>
    <w:lvl w:ilvl="2">
      <w:start w:val="1"/>
      <w:numFmt w:val="decimal"/>
      <w:pStyle w:val="Heading3"/>
      <w:lvlText w:val="%1.%2.%3"/>
      <w:lvlJc w:val="right"/>
      <w:pPr>
        <w:ind w:left="0" w:hanging="227"/>
      </w:pPr>
      <w:rPr>
        <w:rFonts w:hint="default"/>
      </w:rPr>
    </w:lvl>
    <w:lvl w:ilvl="3">
      <w:start w:val="1"/>
      <w:numFmt w:val="decimal"/>
      <w:pStyle w:val="Heading4"/>
      <w:lvlText w:val="%1.%2.%3.%4"/>
      <w:lvlJc w:val="right"/>
      <w:pPr>
        <w:ind w:left="0" w:hanging="227"/>
      </w:pPr>
      <w:rPr>
        <w:rFonts w:hint="default"/>
      </w:rPr>
    </w:lvl>
    <w:lvl w:ilvl="4">
      <w:start w:val="1"/>
      <w:numFmt w:val="decimal"/>
      <w:pStyle w:val="Heading5"/>
      <w:lvlText w:val="%1.%2.%3.%4.%5"/>
      <w:lvlJc w:val="right"/>
      <w:pPr>
        <w:ind w:left="0" w:hanging="227"/>
      </w:pPr>
      <w:rPr>
        <w:rFonts w:hint="default"/>
      </w:rPr>
    </w:lvl>
    <w:lvl w:ilvl="5">
      <w:start w:val="1"/>
      <w:numFmt w:val="decimal"/>
      <w:lvlText w:val="%1.%2.%3.%4.%5.%6"/>
      <w:lvlJc w:val="left"/>
      <w:pPr>
        <w:tabs>
          <w:tab w:val="num" w:pos="284"/>
        </w:tabs>
        <w:ind w:left="0" w:hanging="227"/>
      </w:pPr>
      <w:rPr>
        <w:rFonts w:hint="default"/>
      </w:rPr>
    </w:lvl>
    <w:lvl w:ilvl="6">
      <w:start w:val="1"/>
      <w:numFmt w:val="decimal"/>
      <w:lvlText w:val="%1.%2.%3.%4.%5.%6.%7"/>
      <w:lvlJc w:val="left"/>
      <w:pPr>
        <w:tabs>
          <w:tab w:val="num" w:pos="284"/>
        </w:tabs>
        <w:ind w:left="0" w:hanging="227"/>
      </w:pPr>
      <w:rPr>
        <w:rFonts w:hint="default"/>
      </w:rPr>
    </w:lvl>
    <w:lvl w:ilvl="7">
      <w:start w:val="1"/>
      <w:numFmt w:val="decimal"/>
      <w:pStyle w:val="Heading8"/>
      <w:lvlText w:val="%1.%2.%3.%4.%5.%6.%7.%8"/>
      <w:lvlJc w:val="left"/>
      <w:pPr>
        <w:tabs>
          <w:tab w:val="num" w:pos="284"/>
        </w:tabs>
        <w:ind w:left="0" w:hanging="227"/>
      </w:pPr>
      <w:rPr>
        <w:rFonts w:hint="default"/>
      </w:rPr>
    </w:lvl>
    <w:lvl w:ilvl="8">
      <w:start w:val="1"/>
      <w:numFmt w:val="decimal"/>
      <w:lvlText w:val="%1.%2.%3.%4.%5.%6.%7.%8.%9"/>
      <w:lvlJc w:val="left"/>
      <w:pPr>
        <w:tabs>
          <w:tab w:val="num" w:pos="284"/>
        </w:tabs>
        <w:ind w:left="0" w:hanging="227"/>
      </w:pPr>
      <w:rPr>
        <w:rFonts w:hint="default"/>
      </w:rPr>
    </w:lvl>
  </w:abstractNum>
  <w:abstractNum w:abstractNumId="18" w15:restartNumberingAfterBreak="0">
    <w:nsid w:val="3AC00F46"/>
    <w:multiLevelType w:val="multilevel"/>
    <w:tmpl w:val="A9861158"/>
    <w:lvl w:ilvl="0">
      <w:start w:val="1"/>
      <w:numFmt w:val="decimal"/>
      <w:pStyle w:val="ListNumber"/>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decimal"/>
      <w:lvlText w:val="%1.%2.%3.%4."/>
      <w:lvlJc w:val="left"/>
      <w:pPr>
        <w:ind w:left="709" w:hanging="709"/>
      </w:pPr>
      <w:rPr>
        <w:rFonts w:hint="default"/>
      </w:rPr>
    </w:lvl>
    <w:lvl w:ilvl="4">
      <w:start w:val="1"/>
      <w:numFmt w:val="decimal"/>
      <w:lvlText w:val="%1.%2.%3.%4.%5."/>
      <w:lvlJc w:val="left"/>
      <w:pPr>
        <w:ind w:left="709" w:hanging="709"/>
      </w:pPr>
      <w:rPr>
        <w:rFonts w:hint="default"/>
      </w:rPr>
    </w:lvl>
    <w:lvl w:ilvl="5">
      <w:start w:val="1"/>
      <w:numFmt w:val="decimal"/>
      <w:lvlText w:val="%1.%2.%3.%4.%5.%6."/>
      <w:lvlJc w:val="left"/>
      <w:pPr>
        <w:ind w:left="709" w:hanging="709"/>
      </w:pPr>
      <w:rPr>
        <w:rFonts w:hint="default"/>
      </w:rPr>
    </w:lvl>
    <w:lvl w:ilvl="6">
      <w:start w:val="1"/>
      <w:numFmt w:val="decimal"/>
      <w:lvlText w:val="%1.%2.%3.%4.%5.%6.%7."/>
      <w:lvlJc w:val="left"/>
      <w:pPr>
        <w:ind w:left="709" w:hanging="709"/>
      </w:pPr>
      <w:rPr>
        <w:rFonts w:hint="default"/>
      </w:rPr>
    </w:lvl>
    <w:lvl w:ilvl="7">
      <w:start w:val="1"/>
      <w:numFmt w:val="decimal"/>
      <w:lvlText w:val="%1.%2.%3.%4.%5.%6.%7.%8."/>
      <w:lvlJc w:val="left"/>
      <w:pPr>
        <w:ind w:left="709" w:hanging="709"/>
      </w:pPr>
      <w:rPr>
        <w:rFonts w:hint="default"/>
      </w:rPr>
    </w:lvl>
    <w:lvl w:ilvl="8">
      <w:start w:val="1"/>
      <w:numFmt w:val="decimal"/>
      <w:lvlText w:val="%1.%2.%3.%4.%5.%6.%7.%8.%9."/>
      <w:lvlJc w:val="left"/>
      <w:pPr>
        <w:ind w:left="709" w:hanging="709"/>
      </w:pPr>
      <w:rPr>
        <w:rFonts w:hint="default"/>
      </w:rPr>
    </w:lvl>
  </w:abstractNum>
  <w:abstractNum w:abstractNumId="19" w15:restartNumberingAfterBreak="0">
    <w:nsid w:val="4B123881"/>
    <w:multiLevelType w:val="hybridMultilevel"/>
    <w:tmpl w:val="F7D2F1E8"/>
    <w:lvl w:ilvl="0" w:tplc="CDD04CA6">
      <w:start w:val="10"/>
      <w:numFmt w:val="bullet"/>
      <w:lvlText w:val="-"/>
      <w:lvlJc w:val="left"/>
      <w:pPr>
        <w:ind w:left="720" w:hanging="360"/>
      </w:pPr>
      <w:rPr>
        <w:rFonts w:ascii="Calibri Light" w:eastAsia="Times New Roman" w:hAnsi="Calibri Light" w:cs="Times New Roman" w:hint="default"/>
      </w:rPr>
    </w:lvl>
    <w:lvl w:ilvl="1" w:tplc="04220003" w:tentative="1">
      <w:start w:val="1"/>
      <w:numFmt w:val="bullet"/>
      <w:lvlText w:val="o"/>
      <w:lvlJc w:val="left"/>
      <w:pPr>
        <w:ind w:left="1440" w:hanging="360"/>
      </w:pPr>
      <w:rPr>
        <w:rFonts w:ascii="Courier New" w:hAnsi="Courier New" w:cs="Courier New" w:hint="default"/>
      </w:rPr>
    </w:lvl>
    <w:lvl w:ilvl="2" w:tplc="04220005" w:tentative="1">
      <w:start w:val="1"/>
      <w:numFmt w:val="bullet"/>
      <w:lvlText w:val=""/>
      <w:lvlJc w:val="left"/>
      <w:pPr>
        <w:ind w:left="2160" w:hanging="360"/>
      </w:pPr>
      <w:rPr>
        <w:rFonts w:ascii="Wingdings" w:hAnsi="Wingdings" w:hint="default"/>
      </w:rPr>
    </w:lvl>
    <w:lvl w:ilvl="3" w:tplc="04220001" w:tentative="1">
      <w:start w:val="1"/>
      <w:numFmt w:val="bullet"/>
      <w:lvlText w:val=""/>
      <w:lvlJc w:val="left"/>
      <w:pPr>
        <w:ind w:left="2880" w:hanging="360"/>
      </w:pPr>
      <w:rPr>
        <w:rFonts w:ascii="Symbol" w:hAnsi="Symbol" w:hint="default"/>
      </w:rPr>
    </w:lvl>
    <w:lvl w:ilvl="4" w:tplc="04220003" w:tentative="1">
      <w:start w:val="1"/>
      <w:numFmt w:val="bullet"/>
      <w:lvlText w:val="o"/>
      <w:lvlJc w:val="left"/>
      <w:pPr>
        <w:ind w:left="3600" w:hanging="360"/>
      </w:pPr>
      <w:rPr>
        <w:rFonts w:ascii="Courier New" w:hAnsi="Courier New" w:cs="Courier New" w:hint="default"/>
      </w:rPr>
    </w:lvl>
    <w:lvl w:ilvl="5" w:tplc="04220005" w:tentative="1">
      <w:start w:val="1"/>
      <w:numFmt w:val="bullet"/>
      <w:lvlText w:val=""/>
      <w:lvlJc w:val="left"/>
      <w:pPr>
        <w:ind w:left="4320" w:hanging="360"/>
      </w:pPr>
      <w:rPr>
        <w:rFonts w:ascii="Wingdings" w:hAnsi="Wingdings" w:hint="default"/>
      </w:rPr>
    </w:lvl>
    <w:lvl w:ilvl="6" w:tplc="04220001" w:tentative="1">
      <w:start w:val="1"/>
      <w:numFmt w:val="bullet"/>
      <w:lvlText w:val=""/>
      <w:lvlJc w:val="left"/>
      <w:pPr>
        <w:ind w:left="5040" w:hanging="360"/>
      </w:pPr>
      <w:rPr>
        <w:rFonts w:ascii="Symbol" w:hAnsi="Symbol" w:hint="default"/>
      </w:rPr>
    </w:lvl>
    <w:lvl w:ilvl="7" w:tplc="04220003" w:tentative="1">
      <w:start w:val="1"/>
      <w:numFmt w:val="bullet"/>
      <w:lvlText w:val="o"/>
      <w:lvlJc w:val="left"/>
      <w:pPr>
        <w:ind w:left="5760" w:hanging="360"/>
      </w:pPr>
      <w:rPr>
        <w:rFonts w:ascii="Courier New" w:hAnsi="Courier New" w:cs="Courier New" w:hint="default"/>
      </w:rPr>
    </w:lvl>
    <w:lvl w:ilvl="8" w:tplc="04220005" w:tentative="1">
      <w:start w:val="1"/>
      <w:numFmt w:val="bullet"/>
      <w:lvlText w:val=""/>
      <w:lvlJc w:val="left"/>
      <w:pPr>
        <w:ind w:left="6480" w:hanging="360"/>
      </w:pPr>
      <w:rPr>
        <w:rFonts w:ascii="Wingdings" w:hAnsi="Wingdings" w:hint="default"/>
      </w:rPr>
    </w:lvl>
  </w:abstractNum>
  <w:abstractNum w:abstractNumId="20" w15:restartNumberingAfterBreak="0">
    <w:nsid w:val="51322943"/>
    <w:multiLevelType w:val="multilevel"/>
    <w:tmpl w:val="AB7C5234"/>
    <w:lvl w:ilvl="0">
      <w:start w:val="1"/>
      <w:numFmt w:val="bullet"/>
      <w:lvlText w:val=""/>
      <w:lvlJc w:val="left"/>
      <w:pPr>
        <w:ind w:left="284" w:hanging="284"/>
      </w:pPr>
      <w:rPr>
        <w:rFonts w:ascii="Symbol" w:hAnsi="Symbol" w:hint="default"/>
        <w:color w:val="auto"/>
      </w:rPr>
    </w:lvl>
    <w:lvl w:ilvl="1">
      <w:start w:val="1"/>
      <w:numFmt w:val="bullet"/>
      <w:lvlText w:val=""/>
      <w:lvlJc w:val="left"/>
      <w:pPr>
        <w:ind w:left="567" w:hanging="283"/>
      </w:pPr>
      <w:rPr>
        <w:rFonts w:ascii="Symbol" w:hAnsi="Symbol" w:hint="default"/>
        <w:color w:val="auto"/>
      </w:rPr>
    </w:lvl>
    <w:lvl w:ilvl="2">
      <w:start w:val="1"/>
      <w:numFmt w:val="bullet"/>
      <w:lvlText w:val=""/>
      <w:lvlJc w:val="left"/>
      <w:pPr>
        <w:tabs>
          <w:tab w:val="num" w:pos="567"/>
        </w:tabs>
        <w:ind w:left="851" w:hanging="284"/>
      </w:pPr>
      <w:rPr>
        <w:rFonts w:ascii="Symbol" w:hAnsi="Symbol" w:hint="default"/>
        <w:color w:val="auto"/>
      </w:rPr>
    </w:lvl>
    <w:lvl w:ilvl="3">
      <w:start w:val="1"/>
      <w:numFmt w:val="bullet"/>
      <w:lvlText w:val=""/>
      <w:lvlJc w:val="left"/>
      <w:pPr>
        <w:tabs>
          <w:tab w:val="num" w:pos="851"/>
        </w:tabs>
        <w:ind w:left="1134" w:hanging="283"/>
      </w:pPr>
      <w:rPr>
        <w:rFonts w:ascii="Symbol" w:hAnsi="Symbol" w:hint="default"/>
      </w:rPr>
    </w:lvl>
    <w:lvl w:ilvl="4">
      <w:start w:val="1"/>
      <w:numFmt w:val="bullet"/>
      <w:lvlText w:val=""/>
      <w:lvlJc w:val="left"/>
      <w:pPr>
        <w:tabs>
          <w:tab w:val="num" w:pos="1134"/>
        </w:tabs>
        <w:ind w:left="1418" w:hanging="284"/>
      </w:pPr>
      <w:rPr>
        <w:rFonts w:ascii="Symbol" w:hAnsi="Symbol" w:hint="default"/>
      </w:rPr>
    </w:lvl>
    <w:lvl w:ilvl="5">
      <w:start w:val="1"/>
      <w:numFmt w:val="bullet"/>
      <w:lvlText w:val=""/>
      <w:lvlJc w:val="left"/>
      <w:pPr>
        <w:ind w:left="1701" w:hanging="283"/>
      </w:pPr>
      <w:rPr>
        <w:rFonts w:ascii="Symbol" w:hAnsi="Symbol" w:hint="default"/>
      </w:rPr>
    </w:lvl>
    <w:lvl w:ilvl="6">
      <w:start w:val="1"/>
      <w:numFmt w:val="bullet"/>
      <w:lvlText w:val=""/>
      <w:lvlJc w:val="left"/>
      <w:pPr>
        <w:ind w:left="284" w:hanging="284"/>
      </w:pPr>
      <w:rPr>
        <w:rFonts w:ascii="Wingdings" w:hAnsi="Wingdings" w:hint="default"/>
      </w:rPr>
    </w:lvl>
    <w:lvl w:ilvl="7">
      <w:start w:val="1"/>
      <w:numFmt w:val="bullet"/>
      <w:lvlText w:val=""/>
      <w:lvlJc w:val="left"/>
      <w:pPr>
        <w:ind w:left="284" w:hanging="284"/>
      </w:pPr>
      <w:rPr>
        <w:rFonts w:ascii="Symbol" w:hAnsi="Symbol" w:hint="default"/>
      </w:rPr>
    </w:lvl>
    <w:lvl w:ilvl="8">
      <w:start w:val="1"/>
      <w:numFmt w:val="bullet"/>
      <w:lvlText w:val=""/>
      <w:lvlJc w:val="left"/>
      <w:pPr>
        <w:ind w:left="284" w:hanging="284"/>
      </w:pPr>
      <w:rPr>
        <w:rFonts w:ascii="Symbol" w:hAnsi="Symbol" w:hint="default"/>
      </w:rPr>
    </w:lvl>
  </w:abstractNum>
  <w:abstractNum w:abstractNumId="21" w15:restartNumberingAfterBreak="0">
    <w:nsid w:val="533972E6"/>
    <w:multiLevelType w:val="hybridMultilevel"/>
    <w:tmpl w:val="2FBC9FD8"/>
    <w:lvl w:ilvl="0" w:tplc="0422000F">
      <w:start w:val="1"/>
      <w:numFmt w:val="decimal"/>
      <w:lvlText w:val="%1."/>
      <w:lvlJc w:val="left"/>
      <w:pPr>
        <w:ind w:left="720" w:hanging="360"/>
      </w:pPr>
      <w:rPr>
        <w:rFonts w:hint="default"/>
      </w:rPr>
    </w:lvl>
    <w:lvl w:ilvl="1" w:tplc="04220019" w:tentative="1">
      <w:start w:val="1"/>
      <w:numFmt w:val="lowerLetter"/>
      <w:lvlText w:val="%2."/>
      <w:lvlJc w:val="left"/>
      <w:pPr>
        <w:ind w:left="1440" w:hanging="360"/>
      </w:pPr>
    </w:lvl>
    <w:lvl w:ilvl="2" w:tplc="0422001B" w:tentative="1">
      <w:start w:val="1"/>
      <w:numFmt w:val="lowerRoman"/>
      <w:lvlText w:val="%3."/>
      <w:lvlJc w:val="right"/>
      <w:pPr>
        <w:ind w:left="2160" w:hanging="180"/>
      </w:pPr>
    </w:lvl>
    <w:lvl w:ilvl="3" w:tplc="0422000F" w:tentative="1">
      <w:start w:val="1"/>
      <w:numFmt w:val="decimal"/>
      <w:lvlText w:val="%4."/>
      <w:lvlJc w:val="left"/>
      <w:pPr>
        <w:ind w:left="2880" w:hanging="360"/>
      </w:pPr>
    </w:lvl>
    <w:lvl w:ilvl="4" w:tplc="04220019" w:tentative="1">
      <w:start w:val="1"/>
      <w:numFmt w:val="lowerLetter"/>
      <w:lvlText w:val="%5."/>
      <w:lvlJc w:val="left"/>
      <w:pPr>
        <w:ind w:left="3600" w:hanging="360"/>
      </w:pPr>
    </w:lvl>
    <w:lvl w:ilvl="5" w:tplc="0422001B" w:tentative="1">
      <w:start w:val="1"/>
      <w:numFmt w:val="lowerRoman"/>
      <w:lvlText w:val="%6."/>
      <w:lvlJc w:val="right"/>
      <w:pPr>
        <w:ind w:left="4320" w:hanging="180"/>
      </w:pPr>
    </w:lvl>
    <w:lvl w:ilvl="6" w:tplc="0422000F" w:tentative="1">
      <w:start w:val="1"/>
      <w:numFmt w:val="decimal"/>
      <w:lvlText w:val="%7."/>
      <w:lvlJc w:val="left"/>
      <w:pPr>
        <w:ind w:left="5040" w:hanging="360"/>
      </w:pPr>
    </w:lvl>
    <w:lvl w:ilvl="7" w:tplc="04220019" w:tentative="1">
      <w:start w:val="1"/>
      <w:numFmt w:val="lowerLetter"/>
      <w:lvlText w:val="%8."/>
      <w:lvlJc w:val="left"/>
      <w:pPr>
        <w:ind w:left="5760" w:hanging="360"/>
      </w:pPr>
    </w:lvl>
    <w:lvl w:ilvl="8" w:tplc="0422001B" w:tentative="1">
      <w:start w:val="1"/>
      <w:numFmt w:val="lowerRoman"/>
      <w:lvlText w:val="%9."/>
      <w:lvlJc w:val="right"/>
      <w:pPr>
        <w:ind w:left="6480" w:hanging="180"/>
      </w:pPr>
    </w:lvl>
  </w:abstractNum>
  <w:abstractNum w:abstractNumId="22" w15:restartNumberingAfterBreak="0">
    <w:nsid w:val="591B1798"/>
    <w:multiLevelType w:val="hybridMultilevel"/>
    <w:tmpl w:val="66F0743C"/>
    <w:lvl w:ilvl="0" w:tplc="F7A418EC">
      <w:start w:val="1"/>
      <w:numFmt w:val="decimal"/>
      <w:lvlText w:val="%1."/>
      <w:lvlJc w:val="left"/>
      <w:pPr>
        <w:ind w:left="756" w:hanging="396"/>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3" w15:restartNumberingAfterBreak="0">
    <w:nsid w:val="5B2148D6"/>
    <w:multiLevelType w:val="hybridMultilevel"/>
    <w:tmpl w:val="56E05634"/>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66C72272"/>
    <w:multiLevelType w:val="hybridMultilevel"/>
    <w:tmpl w:val="62B2C1D4"/>
    <w:lvl w:ilvl="0" w:tplc="8AD484B2">
      <w:start w:val="1"/>
      <w:numFmt w:val="lowerLetter"/>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5" w15:restartNumberingAfterBreak="0">
    <w:nsid w:val="6A6F7352"/>
    <w:multiLevelType w:val="multilevel"/>
    <w:tmpl w:val="95623690"/>
    <w:lvl w:ilvl="0">
      <w:start w:val="1"/>
      <w:numFmt w:val="decimal"/>
      <w:pStyle w:val="Appendix-Heading1"/>
      <w:suff w:val="nothing"/>
      <w:lvlText w:val="Appendix %1"/>
      <w:lvlJc w:val="left"/>
      <w:pPr>
        <w:ind w:left="0" w:firstLine="0"/>
      </w:pPr>
      <w:rPr>
        <w:rFonts w:hint="default"/>
        <w:color w:val="auto"/>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6" w15:restartNumberingAfterBreak="0">
    <w:nsid w:val="6AF3293E"/>
    <w:multiLevelType w:val="hybridMultilevel"/>
    <w:tmpl w:val="6AD02AA4"/>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7" w15:restartNumberingAfterBreak="0">
    <w:nsid w:val="70DC6F35"/>
    <w:multiLevelType w:val="multilevel"/>
    <w:tmpl w:val="23C24068"/>
    <w:lvl w:ilvl="0">
      <w:start w:val="3"/>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28" w15:restartNumberingAfterBreak="0">
    <w:nsid w:val="79323CD7"/>
    <w:multiLevelType w:val="hybridMultilevel"/>
    <w:tmpl w:val="AC3ACF5E"/>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9" w15:restartNumberingAfterBreak="0">
    <w:nsid w:val="7B07836D"/>
    <w:multiLevelType w:val="hybridMultilevel"/>
    <w:tmpl w:val="FFFFFFFF"/>
    <w:lvl w:ilvl="0" w:tplc="FFFFFFFF">
      <w:start w:val="1"/>
      <w:numFmt w:val="bullet"/>
      <w:lvlText w:val="-"/>
      <w:lvlJc w:val="left"/>
      <w:pPr>
        <w:ind w:left="720" w:hanging="360"/>
      </w:pPr>
      <w:rPr>
        <w:rFonts w:ascii="Calibri" w:hAnsi="Calibri" w:hint="default"/>
      </w:rPr>
    </w:lvl>
    <w:lvl w:ilvl="1" w:tplc="06A436CC">
      <w:start w:val="1"/>
      <w:numFmt w:val="bullet"/>
      <w:lvlText w:val="o"/>
      <w:lvlJc w:val="left"/>
      <w:pPr>
        <w:ind w:left="1440" w:hanging="360"/>
      </w:pPr>
      <w:rPr>
        <w:rFonts w:ascii="Courier New" w:hAnsi="Courier New" w:hint="default"/>
      </w:rPr>
    </w:lvl>
    <w:lvl w:ilvl="2" w:tplc="993067EE">
      <w:start w:val="1"/>
      <w:numFmt w:val="bullet"/>
      <w:lvlText w:val=""/>
      <w:lvlJc w:val="left"/>
      <w:pPr>
        <w:ind w:left="2160" w:hanging="360"/>
      </w:pPr>
      <w:rPr>
        <w:rFonts w:ascii="Wingdings" w:hAnsi="Wingdings" w:hint="default"/>
      </w:rPr>
    </w:lvl>
    <w:lvl w:ilvl="3" w:tplc="9B882C1C">
      <w:start w:val="1"/>
      <w:numFmt w:val="bullet"/>
      <w:lvlText w:val=""/>
      <w:lvlJc w:val="left"/>
      <w:pPr>
        <w:ind w:left="2880" w:hanging="360"/>
      </w:pPr>
      <w:rPr>
        <w:rFonts w:ascii="Symbol" w:hAnsi="Symbol" w:hint="default"/>
      </w:rPr>
    </w:lvl>
    <w:lvl w:ilvl="4" w:tplc="8B525C44">
      <w:start w:val="1"/>
      <w:numFmt w:val="bullet"/>
      <w:lvlText w:val="o"/>
      <w:lvlJc w:val="left"/>
      <w:pPr>
        <w:ind w:left="3600" w:hanging="360"/>
      </w:pPr>
      <w:rPr>
        <w:rFonts w:ascii="Courier New" w:hAnsi="Courier New" w:hint="default"/>
      </w:rPr>
    </w:lvl>
    <w:lvl w:ilvl="5" w:tplc="F836EFD2">
      <w:start w:val="1"/>
      <w:numFmt w:val="bullet"/>
      <w:lvlText w:val=""/>
      <w:lvlJc w:val="left"/>
      <w:pPr>
        <w:ind w:left="4320" w:hanging="360"/>
      </w:pPr>
      <w:rPr>
        <w:rFonts w:ascii="Wingdings" w:hAnsi="Wingdings" w:hint="default"/>
      </w:rPr>
    </w:lvl>
    <w:lvl w:ilvl="6" w:tplc="0316A4AE">
      <w:start w:val="1"/>
      <w:numFmt w:val="bullet"/>
      <w:lvlText w:val=""/>
      <w:lvlJc w:val="left"/>
      <w:pPr>
        <w:ind w:left="5040" w:hanging="360"/>
      </w:pPr>
      <w:rPr>
        <w:rFonts w:ascii="Symbol" w:hAnsi="Symbol" w:hint="default"/>
      </w:rPr>
    </w:lvl>
    <w:lvl w:ilvl="7" w:tplc="320670F2">
      <w:start w:val="1"/>
      <w:numFmt w:val="bullet"/>
      <w:lvlText w:val="o"/>
      <w:lvlJc w:val="left"/>
      <w:pPr>
        <w:ind w:left="5760" w:hanging="360"/>
      </w:pPr>
      <w:rPr>
        <w:rFonts w:ascii="Courier New" w:hAnsi="Courier New" w:hint="default"/>
      </w:rPr>
    </w:lvl>
    <w:lvl w:ilvl="8" w:tplc="6BA87038">
      <w:start w:val="1"/>
      <w:numFmt w:val="bullet"/>
      <w:lvlText w:val=""/>
      <w:lvlJc w:val="left"/>
      <w:pPr>
        <w:ind w:left="6480" w:hanging="360"/>
      </w:pPr>
      <w:rPr>
        <w:rFonts w:ascii="Wingdings" w:hAnsi="Wingdings" w:hint="default"/>
      </w:rPr>
    </w:lvl>
  </w:abstractNum>
  <w:num w:numId="1" w16cid:durableId="1910995590">
    <w:abstractNumId w:val="29"/>
  </w:num>
  <w:num w:numId="2" w16cid:durableId="999036653">
    <w:abstractNumId w:val="17"/>
  </w:num>
  <w:num w:numId="3" w16cid:durableId="391929842">
    <w:abstractNumId w:val="17"/>
  </w:num>
  <w:num w:numId="4" w16cid:durableId="977607905">
    <w:abstractNumId w:val="7"/>
  </w:num>
  <w:num w:numId="5" w16cid:durableId="672801891">
    <w:abstractNumId w:val="6"/>
  </w:num>
  <w:num w:numId="6" w16cid:durableId="1945573783">
    <w:abstractNumId w:val="5"/>
  </w:num>
  <w:num w:numId="7" w16cid:durableId="1554542156">
    <w:abstractNumId w:val="4"/>
  </w:num>
  <w:num w:numId="8" w16cid:durableId="1921328261">
    <w:abstractNumId w:val="3"/>
  </w:num>
  <w:num w:numId="9" w16cid:durableId="1982424906">
    <w:abstractNumId w:val="2"/>
  </w:num>
  <w:num w:numId="10" w16cid:durableId="559946073">
    <w:abstractNumId w:val="1"/>
  </w:num>
  <w:num w:numId="11" w16cid:durableId="1705907335">
    <w:abstractNumId w:val="0"/>
  </w:num>
  <w:num w:numId="12" w16cid:durableId="339892123">
    <w:abstractNumId w:val="20"/>
  </w:num>
  <w:num w:numId="13" w16cid:durableId="1939017280">
    <w:abstractNumId w:val="18"/>
  </w:num>
  <w:num w:numId="14" w16cid:durableId="881406619">
    <w:abstractNumId w:val="9"/>
  </w:num>
  <w:num w:numId="15" w16cid:durableId="249311276">
    <w:abstractNumId w:val="25"/>
  </w:num>
  <w:num w:numId="16" w16cid:durableId="192308557">
    <w:abstractNumId w:val="12"/>
  </w:num>
  <w:num w:numId="17" w16cid:durableId="178399682">
    <w:abstractNumId w:val="22"/>
  </w:num>
  <w:num w:numId="18" w16cid:durableId="2110851717">
    <w:abstractNumId w:val="28"/>
  </w:num>
  <w:num w:numId="19" w16cid:durableId="1553536596">
    <w:abstractNumId w:val="13"/>
  </w:num>
  <w:num w:numId="20" w16cid:durableId="2030059444">
    <w:abstractNumId w:val="26"/>
  </w:num>
  <w:num w:numId="21" w16cid:durableId="1988052476">
    <w:abstractNumId w:val="14"/>
  </w:num>
  <w:num w:numId="22" w16cid:durableId="530458350">
    <w:abstractNumId w:val="19"/>
  </w:num>
  <w:num w:numId="23" w16cid:durableId="1081296254">
    <w:abstractNumId w:val="10"/>
  </w:num>
  <w:num w:numId="24" w16cid:durableId="563221173">
    <w:abstractNumId w:val="27"/>
  </w:num>
  <w:num w:numId="25" w16cid:durableId="996035180">
    <w:abstractNumId w:val="11"/>
  </w:num>
  <w:num w:numId="26" w16cid:durableId="129178556">
    <w:abstractNumId w:val="28"/>
  </w:num>
  <w:num w:numId="27" w16cid:durableId="756557161">
    <w:abstractNumId w:val="21"/>
  </w:num>
  <w:num w:numId="28" w16cid:durableId="2094084814">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712311833">
    <w:abstractNumId w:val="23"/>
  </w:num>
  <w:num w:numId="30" w16cid:durableId="1780564116">
    <w:abstractNumId w:val="16"/>
  </w:num>
  <w:num w:numId="31" w16cid:durableId="868296231">
    <w:abstractNumId w:val="8"/>
  </w:num>
  <w:num w:numId="32" w16cid:durableId="568422269">
    <w:abstractNumId w:val="17"/>
  </w:num>
  <w:num w:numId="33" w16cid:durableId="1771005180">
    <w:abstractNumId w:val="17"/>
  </w:num>
  <w:num w:numId="34" w16cid:durableId="410933205">
    <w:abstractNumId w:val="15"/>
  </w:num>
  <w:num w:numId="35" w16cid:durableId="277566301">
    <w:abstractNumId w:val="24"/>
  </w:num>
  <w:num w:numId="36" w16cid:durableId="1714648673">
    <w:abstractNumId w:val="8"/>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attachedTemplate r:id="rId1"/>
  <w:documentProtection w:edit="readOnly" w:formatting="1" w:enforcement="0"/>
  <w:defaultTabStop w:val="1304"/>
  <w:autoHyphenation/>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company" w:val="NIRAS Sweden AB"/>
    <w:docVar w:name="language" w:val="en"/>
    <w:docVar w:name="nirasshare" w:val="-1"/>
    <w:docVar w:name="tender" w:val="1"/>
  </w:docVars>
  <w:rsids>
    <w:rsidRoot w:val="007D6396"/>
    <w:rsid w:val="0000114A"/>
    <w:rsid w:val="00002036"/>
    <w:rsid w:val="00002F5D"/>
    <w:rsid w:val="0000369A"/>
    <w:rsid w:val="00003EFE"/>
    <w:rsid w:val="0000580A"/>
    <w:rsid w:val="000065E8"/>
    <w:rsid w:val="0000689B"/>
    <w:rsid w:val="00011FD7"/>
    <w:rsid w:val="00012B17"/>
    <w:rsid w:val="00014447"/>
    <w:rsid w:val="00014604"/>
    <w:rsid w:val="00014926"/>
    <w:rsid w:val="00015181"/>
    <w:rsid w:val="00015943"/>
    <w:rsid w:val="000207E4"/>
    <w:rsid w:val="00020934"/>
    <w:rsid w:val="00020C95"/>
    <w:rsid w:val="00022500"/>
    <w:rsid w:val="00023DB1"/>
    <w:rsid w:val="00025DE5"/>
    <w:rsid w:val="00027495"/>
    <w:rsid w:val="00027D18"/>
    <w:rsid w:val="00027F3D"/>
    <w:rsid w:val="000303F3"/>
    <w:rsid w:val="000310D2"/>
    <w:rsid w:val="00031997"/>
    <w:rsid w:val="000331FF"/>
    <w:rsid w:val="00033C1C"/>
    <w:rsid w:val="00035A44"/>
    <w:rsid w:val="00035DCB"/>
    <w:rsid w:val="00036D0A"/>
    <w:rsid w:val="00040E90"/>
    <w:rsid w:val="00041CEB"/>
    <w:rsid w:val="0004538F"/>
    <w:rsid w:val="00046337"/>
    <w:rsid w:val="0004693D"/>
    <w:rsid w:val="0004764D"/>
    <w:rsid w:val="00050F63"/>
    <w:rsid w:val="00051345"/>
    <w:rsid w:val="000532F2"/>
    <w:rsid w:val="0005376F"/>
    <w:rsid w:val="0005572B"/>
    <w:rsid w:val="00064E1D"/>
    <w:rsid w:val="00066257"/>
    <w:rsid w:val="00072697"/>
    <w:rsid w:val="000732A8"/>
    <w:rsid w:val="00073901"/>
    <w:rsid w:val="00074D0D"/>
    <w:rsid w:val="00075CCC"/>
    <w:rsid w:val="00076AEA"/>
    <w:rsid w:val="00081DD2"/>
    <w:rsid w:val="00082598"/>
    <w:rsid w:val="00083D53"/>
    <w:rsid w:val="0008463F"/>
    <w:rsid w:val="0008628E"/>
    <w:rsid w:val="00087397"/>
    <w:rsid w:val="00087992"/>
    <w:rsid w:val="00087A2C"/>
    <w:rsid w:val="00087E9C"/>
    <w:rsid w:val="0009145B"/>
    <w:rsid w:val="00093BC2"/>
    <w:rsid w:val="00093E0E"/>
    <w:rsid w:val="000947F5"/>
    <w:rsid w:val="00094F2C"/>
    <w:rsid w:val="00094F46"/>
    <w:rsid w:val="0009586D"/>
    <w:rsid w:val="00096D22"/>
    <w:rsid w:val="000A01EF"/>
    <w:rsid w:val="000A23A4"/>
    <w:rsid w:val="000A2B17"/>
    <w:rsid w:val="000A2C3A"/>
    <w:rsid w:val="000A673F"/>
    <w:rsid w:val="000A7359"/>
    <w:rsid w:val="000B07DA"/>
    <w:rsid w:val="000B17A5"/>
    <w:rsid w:val="000B197D"/>
    <w:rsid w:val="000B1C66"/>
    <w:rsid w:val="000B1D0B"/>
    <w:rsid w:val="000B1F02"/>
    <w:rsid w:val="000C1EED"/>
    <w:rsid w:val="000C42ED"/>
    <w:rsid w:val="000C4687"/>
    <w:rsid w:val="000C5171"/>
    <w:rsid w:val="000C5B86"/>
    <w:rsid w:val="000C6A63"/>
    <w:rsid w:val="000C72D5"/>
    <w:rsid w:val="000D0C78"/>
    <w:rsid w:val="000D2CB9"/>
    <w:rsid w:val="000D3492"/>
    <w:rsid w:val="000D5999"/>
    <w:rsid w:val="000D6800"/>
    <w:rsid w:val="000D6978"/>
    <w:rsid w:val="000D7190"/>
    <w:rsid w:val="000D7A9D"/>
    <w:rsid w:val="000E00B2"/>
    <w:rsid w:val="000E2412"/>
    <w:rsid w:val="000E2683"/>
    <w:rsid w:val="000E29DC"/>
    <w:rsid w:val="000E3813"/>
    <w:rsid w:val="000E38B8"/>
    <w:rsid w:val="000E4944"/>
    <w:rsid w:val="000E5AEF"/>
    <w:rsid w:val="000E5DF6"/>
    <w:rsid w:val="000E5E09"/>
    <w:rsid w:val="000E69B1"/>
    <w:rsid w:val="000E6CD8"/>
    <w:rsid w:val="000E7151"/>
    <w:rsid w:val="000E7466"/>
    <w:rsid w:val="000E7858"/>
    <w:rsid w:val="000F139B"/>
    <w:rsid w:val="00100EBA"/>
    <w:rsid w:val="00103688"/>
    <w:rsid w:val="00104062"/>
    <w:rsid w:val="0010419B"/>
    <w:rsid w:val="001061CA"/>
    <w:rsid w:val="0010645C"/>
    <w:rsid w:val="00106925"/>
    <w:rsid w:val="00106BAC"/>
    <w:rsid w:val="00106F61"/>
    <w:rsid w:val="0010725A"/>
    <w:rsid w:val="00107ADD"/>
    <w:rsid w:val="00111D3D"/>
    <w:rsid w:val="00113B09"/>
    <w:rsid w:val="00113D9A"/>
    <w:rsid w:val="001140FE"/>
    <w:rsid w:val="00116F54"/>
    <w:rsid w:val="001177C6"/>
    <w:rsid w:val="00121BAF"/>
    <w:rsid w:val="00123425"/>
    <w:rsid w:val="001234DD"/>
    <w:rsid w:val="001234EC"/>
    <w:rsid w:val="00123F9A"/>
    <w:rsid w:val="001249DE"/>
    <w:rsid w:val="00125F52"/>
    <w:rsid w:val="00126243"/>
    <w:rsid w:val="00130FCA"/>
    <w:rsid w:val="00131323"/>
    <w:rsid w:val="00131390"/>
    <w:rsid w:val="0013162E"/>
    <w:rsid w:val="00132134"/>
    <w:rsid w:val="001327F0"/>
    <w:rsid w:val="00132AAE"/>
    <w:rsid w:val="00135675"/>
    <w:rsid w:val="00135B09"/>
    <w:rsid w:val="00137E88"/>
    <w:rsid w:val="00140842"/>
    <w:rsid w:val="00141885"/>
    <w:rsid w:val="00142C5B"/>
    <w:rsid w:val="0014302A"/>
    <w:rsid w:val="0014619B"/>
    <w:rsid w:val="00151E40"/>
    <w:rsid w:val="001520FC"/>
    <w:rsid w:val="001543BE"/>
    <w:rsid w:val="00155933"/>
    <w:rsid w:val="00156A16"/>
    <w:rsid w:val="001571D5"/>
    <w:rsid w:val="00160A33"/>
    <w:rsid w:val="00161F4F"/>
    <w:rsid w:val="001645A2"/>
    <w:rsid w:val="00165D48"/>
    <w:rsid w:val="00167B9D"/>
    <w:rsid w:val="00170F95"/>
    <w:rsid w:val="00171143"/>
    <w:rsid w:val="001714E7"/>
    <w:rsid w:val="00171767"/>
    <w:rsid w:val="00172083"/>
    <w:rsid w:val="00172894"/>
    <w:rsid w:val="00173690"/>
    <w:rsid w:val="0017404E"/>
    <w:rsid w:val="001754AE"/>
    <w:rsid w:val="001756BD"/>
    <w:rsid w:val="001779AA"/>
    <w:rsid w:val="00180F27"/>
    <w:rsid w:val="00180FD3"/>
    <w:rsid w:val="001822BC"/>
    <w:rsid w:val="0018292C"/>
    <w:rsid w:val="00183191"/>
    <w:rsid w:val="001839FC"/>
    <w:rsid w:val="00184922"/>
    <w:rsid w:val="00185E06"/>
    <w:rsid w:val="001860A6"/>
    <w:rsid w:val="001928C1"/>
    <w:rsid w:val="00193B8E"/>
    <w:rsid w:val="00196537"/>
    <w:rsid w:val="001966B6"/>
    <w:rsid w:val="00197898"/>
    <w:rsid w:val="0019796A"/>
    <w:rsid w:val="001A036D"/>
    <w:rsid w:val="001A4D5F"/>
    <w:rsid w:val="001A5041"/>
    <w:rsid w:val="001A630E"/>
    <w:rsid w:val="001A7AB3"/>
    <w:rsid w:val="001A7BED"/>
    <w:rsid w:val="001B0BBA"/>
    <w:rsid w:val="001B0F92"/>
    <w:rsid w:val="001B262E"/>
    <w:rsid w:val="001B33D3"/>
    <w:rsid w:val="001B6330"/>
    <w:rsid w:val="001C6008"/>
    <w:rsid w:val="001D0FB9"/>
    <w:rsid w:val="001D21D6"/>
    <w:rsid w:val="001D25CA"/>
    <w:rsid w:val="001D5763"/>
    <w:rsid w:val="001E0D92"/>
    <w:rsid w:val="001E1F2A"/>
    <w:rsid w:val="001E1FFC"/>
    <w:rsid w:val="001E3E77"/>
    <w:rsid w:val="001E4895"/>
    <w:rsid w:val="001E5192"/>
    <w:rsid w:val="001E6681"/>
    <w:rsid w:val="001F3076"/>
    <w:rsid w:val="001F421E"/>
    <w:rsid w:val="001F4912"/>
    <w:rsid w:val="001F514B"/>
    <w:rsid w:val="001F5427"/>
    <w:rsid w:val="001F5538"/>
    <w:rsid w:val="002009CB"/>
    <w:rsid w:val="00202797"/>
    <w:rsid w:val="00203093"/>
    <w:rsid w:val="00204032"/>
    <w:rsid w:val="00205230"/>
    <w:rsid w:val="00205C19"/>
    <w:rsid w:val="00206E1E"/>
    <w:rsid w:val="00207F9C"/>
    <w:rsid w:val="00211B01"/>
    <w:rsid w:val="00211D66"/>
    <w:rsid w:val="00211E3C"/>
    <w:rsid w:val="00212CD2"/>
    <w:rsid w:val="00213835"/>
    <w:rsid w:val="0021471D"/>
    <w:rsid w:val="002150DD"/>
    <w:rsid w:val="00215664"/>
    <w:rsid w:val="002175F9"/>
    <w:rsid w:val="002177AF"/>
    <w:rsid w:val="002220F4"/>
    <w:rsid w:val="00222B99"/>
    <w:rsid w:val="00222E7F"/>
    <w:rsid w:val="002249B5"/>
    <w:rsid w:val="00224A6A"/>
    <w:rsid w:val="00227D30"/>
    <w:rsid w:val="002302E8"/>
    <w:rsid w:val="002316AA"/>
    <w:rsid w:val="00231AEE"/>
    <w:rsid w:val="002334CD"/>
    <w:rsid w:val="00234B9E"/>
    <w:rsid w:val="00235D58"/>
    <w:rsid w:val="0023681E"/>
    <w:rsid w:val="002371BF"/>
    <w:rsid w:val="00237432"/>
    <w:rsid w:val="00240674"/>
    <w:rsid w:val="00240E5F"/>
    <w:rsid w:val="00240EF9"/>
    <w:rsid w:val="002419C0"/>
    <w:rsid w:val="00244E11"/>
    <w:rsid w:val="00244FF9"/>
    <w:rsid w:val="0024677F"/>
    <w:rsid w:val="00246C3A"/>
    <w:rsid w:val="00250CEB"/>
    <w:rsid w:val="00253A3F"/>
    <w:rsid w:val="002550EF"/>
    <w:rsid w:val="00260EDB"/>
    <w:rsid w:val="00262000"/>
    <w:rsid w:val="002627C5"/>
    <w:rsid w:val="002653FD"/>
    <w:rsid w:val="00266BD0"/>
    <w:rsid w:val="00271702"/>
    <w:rsid w:val="00273B74"/>
    <w:rsid w:val="002747F0"/>
    <w:rsid w:val="002751B0"/>
    <w:rsid w:val="00276668"/>
    <w:rsid w:val="00277159"/>
    <w:rsid w:val="0028001E"/>
    <w:rsid w:val="0028046F"/>
    <w:rsid w:val="002826FD"/>
    <w:rsid w:val="00284DF3"/>
    <w:rsid w:val="002854C7"/>
    <w:rsid w:val="00285830"/>
    <w:rsid w:val="0028654E"/>
    <w:rsid w:val="00290E9B"/>
    <w:rsid w:val="00291799"/>
    <w:rsid w:val="00291AA8"/>
    <w:rsid w:val="00292D48"/>
    <w:rsid w:val="002972C7"/>
    <w:rsid w:val="0029782F"/>
    <w:rsid w:val="002A044F"/>
    <w:rsid w:val="002A2D10"/>
    <w:rsid w:val="002A508D"/>
    <w:rsid w:val="002B11E7"/>
    <w:rsid w:val="002B162C"/>
    <w:rsid w:val="002B6A53"/>
    <w:rsid w:val="002B6AF6"/>
    <w:rsid w:val="002C078A"/>
    <w:rsid w:val="002C1050"/>
    <w:rsid w:val="002C1CB0"/>
    <w:rsid w:val="002C2805"/>
    <w:rsid w:val="002C31CD"/>
    <w:rsid w:val="002C5A62"/>
    <w:rsid w:val="002C6074"/>
    <w:rsid w:val="002C748F"/>
    <w:rsid w:val="002D08B9"/>
    <w:rsid w:val="002D336A"/>
    <w:rsid w:val="002D3537"/>
    <w:rsid w:val="002E106D"/>
    <w:rsid w:val="002E1252"/>
    <w:rsid w:val="002E2C76"/>
    <w:rsid w:val="002E37FA"/>
    <w:rsid w:val="002F01A7"/>
    <w:rsid w:val="002F1DBB"/>
    <w:rsid w:val="002F2219"/>
    <w:rsid w:val="002F28BD"/>
    <w:rsid w:val="002F4E58"/>
    <w:rsid w:val="002F596F"/>
    <w:rsid w:val="002F69B6"/>
    <w:rsid w:val="002F6DFA"/>
    <w:rsid w:val="002F7E9C"/>
    <w:rsid w:val="00300E5B"/>
    <w:rsid w:val="00301A1C"/>
    <w:rsid w:val="00301CB9"/>
    <w:rsid w:val="00303BF6"/>
    <w:rsid w:val="00304A20"/>
    <w:rsid w:val="00305C4E"/>
    <w:rsid w:val="0030699A"/>
    <w:rsid w:val="003128C9"/>
    <w:rsid w:val="00312A55"/>
    <w:rsid w:val="00313DDD"/>
    <w:rsid w:val="00316843"/>
    <w:rsid w:val="003168A9"/>
    <w:rsid w:val="00316BA1"/>
    <w:rsid w:val="0032049F"/>
    <w:rsid w:val="00320D02"/>
    <w:rsid w:val="003213E6"/>
    <w:rsid w:val="00321DD2"/>
    <w:rsid w:val="003223B6"/>
    <w:rsid w:val="00322449"/>
    <w:rsid w:val="00323987"/>
    <w:rsid w:val="00323D21"/>
    <w:rsid w:val="003243DF"/>
    <w:rsid w:val="0032669A"/>
    <w:rsid w:val="00326D33"/>
    <w:rsid w:val="003277C5"/>
    <w:rsid w:val="00330F91"/>
    <w:rsid w:val="00332CD5"/>
    <w:rsid w:val="00335985"/>
    <w:rsid w:val="00336364"/>
    <w:rsid w:val="00337B3C"/>
    <w:rsid w:val="00340BA4"/>
    <w:rsid w:val="00341F10"/>
    <w:rsid w:val="003453FD"/>
    <w:rsid w:val="003500E7"/>
    <w:rsid w:val="00351DA1"/>
    <w:rsid w:val="00354384"/>
    <w:rsid w:val="0035620D"/>
    <w:rsid w:val="0035698C"/>
    <w:rsid w:val="00356B86"/>
    <w:rsid w:val="003606D4"/>
    <w:rsid w:val="003612ED"/>
    <w:rsid w:val="003622FB"/>
    <w:rsid w:val="00362A54"/>
    <w:rsid w:val="003644B9"/>
    <w:rsid w:val="003647A0"/>
    <w:rsid w:val="00364DB5"/>
    <w:rsid w:val="00364FA5"/>
    <w:rsid w:val="0036761D"/>
    <w:rsid w:val="00371D1B"/>
    <w:rsid w:val="003739F4"/>
    <w:rsid w:val="00375D2B"/>
    <w:rsid w:val="0038015D"/>
    <w:rsid w:val="00380F96"/>
    <w:rsid w:val="00381B0B"/>
    <w:rsid w:val="00382D7D"/>
    <w:rsid w:val="00392D26"/>
    <w:rsid w:val="00397A18"/>
    <w:rsid w:val="003A0367"/>
    <w:rsid w:val="003A1C98"/>
    <w:rsid w:val="003A6E55"/>
    <w:rsid w:val="003B0102"/>
    <w:rsid w:val="003B03F7"/>
    <w:rsid w:val="003B3EBF"/>
    <w:rsid w:val="003B4B26"/>
    <w:rsid w:val="003B4B4D"/>
    <w:rsid w:val="003B5151"/>
    <w:rsid w:val="003B74A0"/>
    <w:rsid w:val="003B7C77"/>
    <w:rsid w:val="003C2D29"/>
    <w:rsid w:val="003C5564"/>
    <w:rsid w:val="003C6863"/>
    <w:rsid w:val="003C7056"/>
    <w:rsid w:val="003D133C"/>
    <w:rsid w:val="003D2E5E"/>
    <w:rsid w:val="003D4794"/>
    <w:rsid w:val="003D5905"/>
    <w:rsid w:val="003D668C"/>
    <w:rsid w:val="003D6C49"/>
    <w:rsid w:val="003D733A"/>
    <w:rsid w:val="003D7761"/>
    <w:rsid w:val="003E085D"/>
    <w:rsid w:val="003E15C2"/>
    <w:rsid w:val="003E2BBB"/>
    <w:rsid w:val="003E3F5A"/>
    <w:rsid w:val="003E49F8"/>
    <w:rsid w:val="003E4A55"/>
    <w:rsid w:val="003E4BB1"/>
    <w:rsid w:val="003F38C1"/>
    <w:rsid w:val="003F3B47"/>
    <w:rsid w:val="003F5F63"/>
    <w:rsid w:val="003F5F6C"/>
    <w:rsid w:val="003F6F3F"/>
    <w:rsid w:val="003F7E6A"/>
    <w:rsid w:val="00402E5D"/>
    <w:rsid w:val="00403601"/>
    <w:rsid w:val="0040589E"/>
    <w:rsid w:val="00406004"/>
    <w:rsid w:val="00407576"/>
    <w:rsid w:val="00407FE5"/>
    <w:rsid w:val="0041073F"/>
    <w:rsid w:val="00411BFD"/>
    <w:rsid w:val="00412EE1"/>
    <w:rsid w:val="004148F5"/>
    <w:rsid w:val="0041728C"/>
    <w:rsid w:val="00417434"/>
    <w:rsid w:val="004177B4"/>
    <w:rsid w:val="00421834"/>
    <w:rsid w:val="00421B8B"/>
    <w:rsid w:val="00424ABA"/>
    <w:rsid w:val="00427154"/>
    <w:rsid w:val="00427252"/>
    <w:rsid w:val="00427539"/>
    <w:rsid w:val="004303C2"/>
    <w:rsid w:val="004311F2"/>
    <w:rsid w:val="004328FC"/>
    <w:rsid w:val="00435268"/>
    <w:rsid w:val="00435580"/>
    <w:rsid w:val="00435587"/>
    <w:rsid w:val="004356D5"/>
    <w:rsid w:val="00435D41"/>
    <w:rsid w:val="004361E3"/>
    <w:rsid w:val="004367B5"/>
    <w:rsid w:val="00436F0A"/>
    <w:rsid w:val="004373BB"/>
    <w:rsid w:val="004379D0"/>
    <w:rsid w:val="0044004F"/>
    <w:rsid w:val="00440AA9"/>
    <w:rsid w:val="00440BB1"/>
    <w:rsid w:val="004425A2"/>
    <w:rsid w:val="00443302"/>
    <w:rsid w:val="0044348E"/>
    <w:rsid w:val="00443CB4"/>
    <w:rsid w:val="004463AD"/>
    <w:rsid w:val="004472A5"/>
    <w:rsid w:val="00447A0C"/>
    <w:rsid w:val="004519E9"/>
    <w:rsid w:val="00452262"/>
    <w:rsid w:val="004522AE"/>
    <w:rsid w:val="00454ACB"/>
    <w:rsid w:val="0045588F"/>
    <w:rsid w:val="00457938"/>
    <w:rsid w:val="00460FAE"/>
    <w:rsid w:val="004612D1"/>
    <w:rsid w:val="00461922"/>
    <w:rsid w:val="00464F44"/>
    <w:rsid w:val="0046508D"/>
    <w:rsid w:val="00465856"/>
    <w:rsid w:val="00466F8B"/>
    <w:rsid w:val="00467043"/>
    <w:rsid w:val="004672CC"/>
    <w:rsid w:val="00471BD7"/>
    <w:rsid w:val="00471EC1"/>
    <w:rsid w:val="00472F51"/>
    <w:rsid w:val="004758D3"/>
    <w:rsid w:val="00477706"/>
    <w:rsid w:val="00477CD4"/>
    <w:rsid w:val="00480314"/>
    <w:rsid w:val="00481600"/>
    <w:rsid w:val="004827A0"/>
    <w:rsid w:val="00486976"/>
    <w:rsid w:val="00490687"/>
    <w:rsid w:val="00490E98"/>
    <w:rsid w:val="004913F2"/>
    <w:rsid w:val="004924CB"/>
    <w:rsid w:val="00493361"/>
    <w:rsid w:val="0049436F"/>
    <w:rsid w:val="0049613C"/>
    <w:rsid w:val="00496739"/>
    <w:rsid w:val="004971FD"/>
    <w:rsid w:val="0049753F"/>
    <w:rsid w:val="004A012F"/>
    <w:rsid w:val="004A0D2B"/>
    <w:rsid w:val="004A14C4"/>
    <w:rsid w:val="004A1F27"/>
    <w:rsid w:val="004A1F63"/>
    <w:rsid w:val="004A24D3"/>
    <w:rsid w:val="004A3B0F"/>
    <w:rsid w:val="004A44CD"/>
    <w:rsid w:val="004A495A"/>
    <w:rsid w:val="004A5877"/>
    <w:rsid w:val="004A6B1D"/>
    <w:rsid w:val="004A6E5C"/>
    <w:rsid w:val="004B09E7"/>
    <w:rsid w:val="004B2319"/>
    <w:rsid w:val="004B25C7"/>
    <w:rsid w:val="004B3F25"/>
    <w:rsid w:val="004B4211"/>
    <w:rsid w:val="004B442D"/>
    <w:rsid w:val="004B5376"/>
    <w:rsid w:val="004B5865"/>
    <w:rsid w:val="004B70FD"/>
    <w:rsid w:val="004C68EB"/>
    <w:rsid w:val="004C7DD9"/>
    <w:rsid w:val="004D0474"/>
    <w:rsid w:val="004D1676"/>
    <w:rsid w:val="004D1DC4"/>
    <w:rsid w:val="004D1F44"/>
    <w:rsid w:val="004D40F5"/>
    <w:rsid w:val="004D5393"/>
    <w:rsid w:val="004E1CB3"/>
    <w:rsid w:val="004E1E1A"/>
    <w:rsid w:val="004E3FA7"/>
    <w:rsid w:val="004E7806"/>
    <w:rsid w:val="004F025B"/>
    <w:rsid w:val="004F0554"/>
    <w:rsid w:val="004F3C06"/>
    <w:rsid w:val="004F4177"/>
    <w:rsid w:val="004F57FA"/>
    <w:rsid w:val="004F68F2"/>
    <w:rsid w:val="004F7BF2"/>
    <w:rsid w:val="0050219A"/>
    <w:rsid w:val="00502C45"/>
    <w:rsid w:val="00503296"/>
    <w:rsid w:val="00505D01"/>
    <w:rsid w:val="00505F60"/>
    <w:rsid w:val="005065FB"/>
    <w:rsid w:val="00506A58"/>
    <w:rsid w:val="00511A4F"/>
    <w:rsid w:val="00513903"/>
    <w:rsid w:val="0051413D"/>
    <w:rsid w:val="00514A52"/>
    <w:rsid w:val="00515D5E"/>
    <w:rsid w:val="00516271"/>
    <w:rsid w:val="00516D7F"/>
    <w:rsid w:val="00517D22"/>
    <w:rsid w:val="0052001B"/>
    <w:rsid w:val="005200A5"/>
    <w:rsid w:val="005203F9"/>
    <w:rsid w:val="005205F8"/>
    <w:rsid w:val="0052287F"/>
    <w:rsid w:val="00523366"/>
    <w:rsid w:val="00526227"/>
    <w:rsid w:val="00526309"/>
    <w:rsid w:val="00527CA1"/>
    <w:rsid w:val="005305C7"/>
    <w:rsid w:val="005307FA"/>
    <w:rsid w:val="0053318E"/>
    <w:rsid w:val="00533D75"/>
    <w:rsid w:val="00535143"/>
    <w:rsid w:val="0053603A"/>
    <w:rsid w:val="005363D6"/>
    <w:rsid w:val="00536CB6"/>
    <w:rsid w:val="00536ED4"/>
    <w:rsid w:val="0053763E"/>
    <w:rsid w:val="0053787E"/>
    <w:rsid w:val="005400F8"/>
    <w:rsid w:val="00540828"/>
    <w:rsid w:val="0054115B"/>
    <w:rsid w:val="0054222F"/>
    <w:rsid w:val="005432A5"/>
    <w:rsid w:val="00543992"/>
    <w:rsid w:val="00543CDC"/>
    <w:rsid w:val="00544C2B"/>
    <w:rsid w:val="005451C0"/>
    <w:rsid w:val="005455B8"/>
    <w:rsid w:val="00545D9B"/>
    <w:rsid w:val="00546DAA"/>
    <w:rsid w:val="0054782C"/>
    <w:rsid w:val="00547A6D"/>
    <w:rsid w:val="00550A5D"/>
    <w:rsid w:val="005515D1"/>
    <w:rsid w:val="005515D3"/>
    <w:rsid w:val="00551642"/>
    <w:rsid w:val="00552464"/>
    <w:rsid w:val="005525CC"/>
    <w:rsid w:val="00555AFD"/>
    <w:rsid w:val="00557160"/>
    <w:rsid w:val="00557A9C"/>
    <w:rsid w:val="00560387"/>
    <w:rsid w:val="00562C10"/>
    <w:rsid w:val="005634FB"/>
    <w:rsid w:val="00563694"/>
    <w:rsid w:val="00564358"/>
    <w:rsid w:val="00564757"/>
    <w:rsid w:val="00567C18"/>
    <w:rsid w:val="00570744"/>
    <w:rsid w:val="005714CC"/>
    <w:rsid w:val="0057371F"/>
    <w:rsid w:val="00573CED"/>
    <w:rsid w:val="005741F1"/>
    <w:rsid w:val="005758FD"/>
    <w:rsid w:val="00575AEE"/>
    <w:rsid w:val="00577058"/>
    <w:rsid w:val="005807EA"/>
    <w:rsid w:val="00580DAF"/>
    <w:rsid w:val="005814F6"/>
    <w:rsid w:val="00582DB3"/>
    <w:rsid w:val="005833F8"/>
    <w:rsid w:val="00586F28"/>
    <w:rsid w:val="00591DCD"/>
    <w:rsid w:val="00592BB9"/>
    <w:rsid w:val="00593278"/>
    <w:rsid w:val="00594E91"/>
    <w:rsid w:val="00597419"/>
    <w:rsid w:val="005A0F32"/>
    <w:rsid w:val="005A2550"/>
    <w:rsid w:val="005A2FC4"/>
    <w:rsid w:val="005A3F01"/>
    <w:rsid w:val="005A5AF6"/>
    <w:rsid w:val="005A62E0"/>
    <w:rsid w:val="005A7529"/>
    <w:rsid w:val="005B0FC2"/>
    <w:rsid w:val="005B3859"/>
    <w:rsid w:val="005B537A"/>
    <w:rsid w:val="005B7020"/>
    <w:rsid w:val="005B7406"/>
    <w:rsid w:val="005B79E1"/>
    <w:rsid w:val="005C01ED"/>
    <w:rsid w:val="005C11DE"/>
    <w:rsid w:val="005C1928"/>
    <w:rsid w:val="005C3B12"/>
    <w:rsid w:val="005C4B9D"/>
    <w:rsid w:val="005C74E3"/>
    <w:rsid w:val="005D07E6"/>
    <w:rsid w:val="005D0A91"/>
    <w:rsid w:val="005D0DA2"/>
    <w:rsid w:val="005D101D"/>
    <w:rsid w:val="005D23FA"/>
    <w:rsid w:val="005D2C05"/>
    <w:rsid w:val="005D622F"/>
    <w:rsid w:val="005D6D66"/>
    <w:rsid w:val="005E092A"/>
    <w:rsid w:val="005E3F62"/>
    <w:rsid w:val="005E4D9C"/>
    <w:rsid w:val="005E4E75"/>
    <w:rsid w:val="005E69D5"/>
    <w:rsid w:val="005E6E45"/>
    <w:rsid w:val="005F0BC5"/>
    <w:rsid w:val="005F1084"/>
    <w:rsid w:val="005F180E"/>
    <w:rsid w:val="005F2A51"/>
    <w:rsid w:val="005F3D57"/>
    <w:rsid w:val="005F76BB"/>
    <w:rsid w:val="005F7CB0"/>
    <w:rsid w:val="00602B2A"/>
    <w:rsid w:val="00604D30"/>
    <w:rsid w:val="00604F21"/>
    <w:rsid w:val="006058BE"/>
    <w:rsid w:val="00605DBA"/>
    <w:rsid w:val="00607FC7"/>
    <w:rsid w:val="0061004B"/>
    <w:rsid w:val="00610F01"/>
    <w:rsid w:val="006128D7"/>
    <w:rsid w:val="00612908"/>
    <w:rsid w:val="00620175"/>
    <w:rsid w:val="0062223E"/>
    <w:rsid w:val="00623096"/>
    <w:rsid w:val="00623C51"/>
    <w:rsid w:val="00627747"/>
    <w:rsid w:val="0063072C"/>
    <w:rsid w:val="00631566"/>
    <w:rsid w:val="00632020"/>
    <w:rsid w:val="0063206F"/>
    <w:rsid w:val="00634A18"/>
    <w:rsid w:val="00641173"/>
    <w:rsid w:val="006431D7"/>
    <w:rsid w:val="00647C9C"/>
    <w:rsid w:val="0065010D"/>
    <w:rsid w:val="00653F7B"/>
    <w:rsid w:val="0065444E"/>
    <w:rsid w:val="006548CB"/>
    <w:rsid w:val="00655407"/>
    <w:rsid w:val="006578A9"/>
    <w:rsid w:val="00657992"/>
    <w:rsid w:val="00657FC1"/>
    <w:rsid w:val="00657FD0"/>
    <w:rsid w:val="00663F69"/>
    <w:rsid w:val="00665619"/>
    <w:rsid w:val="00665F8C"/>
    <w:rsid w:val="00666A71"/>
    <w:rsid w:val="00667DC7"/>
    <w:rsid w:val="00670168"/>
    <w:rsid w:val="006713B3"/>
    <w:rsid w:val="006770F1"/>
    <w:rsid w:val="006802C3"/>
    <w:rsid w:val="0068238C"/>
    <w:rsid w:val="00682D03"/>
    <w:rsid w:val="006875FD"/>
    <w:rsid w:val="00687F90"/>
    <w:rsid w:val="00691FBB"/>
    <w:rsid w:val="006975F4"/>
    <w:rsid w:val="006A1391"/>
    <w:rsid w:val="006A4B96"/>
    <w:rsid w:val="006A4C9A"/>
    <w:rsid w:val="006A4FC6"/>
    <w:rsid w:val="006A5524"/>
    <w:rsid w:val="006A5847"/>
    <w:rsid w:val="006A5F3E"/>
    <w:rsid w:val="006B08AE"/>
    <w:rsid w:val="006B24CB"/>
    <w:rsid w:val="006B30DB"/>
    <w:rsid w:val="006B36E7"/>
    <w:rsid w:val="006B3C91"/>
    <w:rsid w:val="006B4B81"/>
    <w:rsid w:val="006B54A4"/>
    <w:rsid w:val="006B5DF8"/>
    <w:rsid w:val="006B641D"/>
    <w:rsid w:val="006C0F5A"/>
    <w:rsid w:val="006C4E07"/>
    <w:rsid w:val="006D229A"/>
    <w:rsid w:val="006D3BC6"/>
    <w:rsid w:val="006D5034"/>
    <w:rsid w:val="006D6A3A"/>
    <w:rsid w:val="006D6FA4"/>
    <w:rsid w:val="006D75D1"/>
    <w:rsid w:val="006E05AC"/>
    <w:rsid w:val="006E49B7"/>
    <w:rsid w:val="006E5E7F"/>
    <w:rsid w:val="006E632F"/>
    <w:rsid w:val="006E7982"/>
    <w:rsid w:val="006F004A"/>
    <w:rsid w:val="006F0247"/>
    <w:rsid w:val="006F15BE"/>
    <w:rsid w:val="006F1BE4"/>
    <w:rsid w:val="006F2EA2"/>
    <w:rsid w:val="006F4D9E"/>
    <w:rsid w:val="006F4EED"/>
    <w:rsid w:val="006F7D24"/>
    <w:rsid w:val="006F7EC8"/>
    <w:rsid w:val="0070053E"/>
    <w:rsid w:val="0070184F"/>
    <w:rsid w:val="007018C9"/>
    <w:rsid w:val="007039A3"/>
    <w:rsid w:val="00703CFB"/>
    <w:rsid w:val="00707DE9"/>
    <w:rsid w:val="007101D0"/>
    <w:rsid w:val="0071030D"/>
    <w:rsid w:val="007119FE"/>
    <w:rsid w:val="00711EE9"/>
    <w:rsid w:val="007159D0"/>
    <w:rsid w:val="00717990"/>
    <w:rsid w:val="00717EE0"/>
    <w:rsid w:val="007201F0"/>
    <w:rsid w:val="00720AEA"/>
    <w:rsid w:val="0072183C"/>
    <w:rsid w:val="00723553"/>
    <w:rsid w:val="0072356B"/>
    <w:rsid w:val="007302CC"/>
    <w:rsid w:val="0073126D"/>
    <w:rsid w:val="007318E3"/>
    <w:rsid w:val="00732A26"/>
    <w:rsid w:val="007335B2"/>
    <w:rsid w:val="00734C26"/>
    <w:rsid w:val="007362E0"/>
    <w:rsid w:val="007369D1"/>
    <w:rsid w:val="00741DC9"/>
    <w:rsid w:val="0074499D"/>
    <w:rsid w:val="00744FE1"/>
    <w:rsid w:val="00747228"/>
    <w:rsid w:val="00751620"/>
    <w:rsid w:val="0075209F"/>
    <w:rsid w:val="0075260A"/>
    <w:rsid w:val="00752BBA"/>
    <w:rsid w:val="007540E7"/>
    <w:rsid w:val="007540F2"/>
    <w:rsid w:val="007553BF"/>
    <w:rsid w:val="007561E3"/>
    <w:rsid w:val="007573D4"/>
    <w:rsid w:val="007575B7"/>
    <w:rsid w:val="0075780F"/>
    <w:rsid w:val="00757E7E"/>
    <w:rsid w:val="007629A1"/>
    <w:rsid w:val="00765B3A"/>
    <w:rsid w:val="0076641E"/>
    <w:rsid w:val="00766456"/>
    <w:rsid w:val="00766A47"/>
    <w:rsid w:val="00767DB1"/>
    <w:rsid w:val="00773D1C"/>
    <w:rsid w:val="00775514"/>
    <w:rsid w:val="00775C35"/>
    <w:rsid w:val="007802A1"/>
    <w:rsid w:val="0078156A"/>
    <w:rsid w:val="007830F1"/>
    <w:rsid w:val="0078448A"/>
    <w:rsid w:val="00784E53"/>
    <w:rsid w:val="00785FBB"/>
    <w:rsid w:val="0078695F"/>
    <w:rsid w:val="007869AB"/>
    <w:rsid w:val="00786CD4"/>
    <w:rsid w:val="00791394"/>
    <w:rsid w:val="007917F8"/>
    <w:rsid w:val="00791DEF"/>
    <w:rsid w:val="00793640"/>
    <w:rsid w:val="00795011"/>
    <w:rsid w:val="007956F7"/>
    <w:rsid w:val="00795E4F"/>
    <w:rsid w:val="00795FED"/>
    <w:rsid w:val="00796AA5"/>
    <w:rsid w:val="007A01CB"/>
    <w:rsid w:val="007A0538"/>
    <w:rsid w:val="007A177E"/>
    <w:rsid w:val="007A299F"/>
    <w:rsid w:val="007A3976"/>
    <w:rsid w:val="007A3B48"/>
    <w:rsid w:val="007A576B"/>
    <w:rsid w:val="007A58F0"/>
    <w:rsid w:val="007B0CB4"/>
    <w:rsid w:val="007B2D1E"/>
    <w:rsid w:val="007B3CDF"/>
    <w:rsid w:val="007B3D35"/>
    <w:rsid w:val="007B560E"/>
    <w:rsid w:val="007B6027"/>
    <w:rsid w:val="007C0CA7"/>
    <w:rsid w:val="007C444E"/>
    <w:rsid w:val="007C6FC6"/>
    <w:rsid w:val="007C7D1C"/>
    <w:rsid w:val="007D0DFE"/>
    <w:rsid w:val="007D4CB3"/>
    <w:rsid w:val="007D4CB7"/>
    <w:rsid w:val="007D5F7C"/>
    <w:rsid w:val="007D6387"/>
    <w:rsid w:val="007D6396"/>
    <w:rsid w:val="007D663A"/>
    <w:rsid w:val="007E1587"/>
    <w:rsid w:val="007E202D"/>
    <w:rsid w:val="007E6020"/>
    <w:rsid w:val="007E6E6B"/>
    <w:rsid w:val="007F1BB2"/>
    <w:rsid w:val="007F34E6"/>
    <w:rsid w:val="007F7848"/>
    <w:rsid w:val="007F78A4"/>
    <w:rsid w:val="00800C7A"/>
    <w:rsid w:val="00801524"/>
    <w:rsid w:val="00801B72"/>
    <w:rsid w:val="00803185"/>
    <w:rsid w:val="008053F8"/>
    <w:rsid w:val="00806167"/>
    <w:rsid w:val="008071C4"/>
    <w:rsid w:val="00813BA6"/>
    <w:rsid w:val="00813E2D"/>
    <w:rsid w:val="00817F8B"/>
    <w:rsid w:val="0082391C"/>
    <w:rsid w:val="00823A26"/>
    <w:rsid w:val="008242C1"/>
    <w:rsid w:val="008244D5"/>
    <w:rsid w:val="008270B1"/>
    <w:rsid w:val="00830BB1"/>
    <w:rsid w:val="008329A2"/>
    <w:rsid w:val="00835EE5"/>
    <w:rsid w:val="008365AF"/>
    <w:rsid w:val="00836B84"/>
    <w:rsid w:val="00837904"/>
    <w:rsid w:val="008401ED"/>
    <w:rsid w:val="00842CE9"/>
    <w:rsid w:val="00842E9D"/>
    <w:rsid w:val="008441FC"/>
    <w:rsid w:val="008442BB"/>
    <w:rsid w:val="0084434A"/>
    <w:rsid w:val="00847F80"/>
    <w:rsid w:val="00851E8C"/>
    <w:rsid w:val="00851F89"/>
    <w:rsid w:val="00852178"/>
    <w:rsid w:val="008555A1"/>
    <w:rsid w:val="0085710E"/>
    <w:rsid w:val="00860569"/>
    <w:rsid w:val="00860CBE"/>
    <w:rsid w:val="008623B7"/>
    <w:rsid w:val="00864231"/>
    <w:rsid w:val="0086565D"/>
    <w:rsid w:val="00866240"/>
    <w:rsid w:val="00866F20"/>
    <w:rsid w:val="00870A1C"/>
    <w:rsid w:val="008711B0"/>
    <w:rsid w:val="008727E9"/>
    <w:rsid w:val="008741B8"/>
    <w:rsid w:val="008752E2"/>
    <w:rsid w:val="00877DB3"/>
    <w:rsid w:val="008810BC"/>
    <w:rsid w:val="00882092"/>
    <w:rsid w:val="00882809"/>
    <w:rsid w:val="008846E0"/>
    <w:rsid w:val="0088474C"/>
    <w:rsid w:val="00885803"/>
    <w:rsid w:val="008871A9"/>
    <w:rsid w:val="0088790F"/>
    <w:rsid w:val="0089075B"/>
    <w:rsid w:val="00890D38"/>
    <w:rsid w:val="008931F3"/>
    <w:rsid w:val="0089344F"/>
    <w:rsid w:val="008972E9"/>
    <w:rsid w:val="008976AA"/>
    <w:rsid w:val="008A04C3"/>
    <w:rsid w:val="008A0874"/>
    <w:rsid w:val="008A099F"/>
    <w:rsid w:val="008A1008"/>
    <w:rsid w:val="008A1583"/>
    <w:rsid w:val="008A2DA4"/>
    <w:rsid w:val="008A4316"/>
    <w:rsid w:val="008A4C60"/>
    <w:rsid w:val="008A5D85"/>
    <w:rsid w:val="008A5FCA"/>
    <w:rsid w:val="008A6DF9"/>
    <w:rsid w:val="008B47F1"/>
    <w:rsid w:val="008B4D5D"/>
    <w:rsid w:val="008B64D0"/>
    <w:rsid w:val="008B6F3B"/>
    <w:rsid w:val="008C0DA2"/>
    <w:rsid w:val="008C1FC6"/>
    <w:rsid w:val="008C3B52"/>
    <w:rsid w:val="008C4D9A"/>
    <w:rsid w:val="008C7580"/>
    <w:rsid w:val="008D10AE"/>
    <w:rsid w:val="008D4A3F"/>
    <w:rsid w:val="008D5499"/>
    <w:rsid w:val="008D6979"/>
    <w:rsid w:val="008D7426"/>
    <w:rsid w:val="008D7854"/>
    <w:rsid w:val="008D7B7A"/>
    <w:rsid w:val="008E09DB"/>
    <w:rsid w:val="008E17F6"/>
    <w:rsid w:val="008E1EA6"/>
    <w:rsid w:val="008E3430"/>
    <w:rsid w:val="008E7229"/>
    <w:rsid w:val="008E7EF2"/>
    <w:rsid w:val="008F0EA5"/>
    <w:rsid w:val="008F15B7"/>
    <w:rsid w:val="008F2F54"/>
    <w:rsid w:val="008F4F00"/>
    <w:rsid w:val="00900A6B"/>
    <w:rsid w:val="0090144E"/>
    <w:rsid w:val="00903AC1"/>
    <w:rsid w:val="00905859"/>
    <w:rsid w:val="009058C6"/>
    <w:rsid w:val="00905FD5"/>
    <w:rsid w:val="00906F12"/>
    <w:rsid w:val="0090717F"/>
    <w:rsid w:val="009076E2"/>
    <w:rsid w:val="00911C40"/>
    <w:rsid w:val="00915A4E"/>
    <w:rsid w:val="00916F6D"/>
    <w:rsid w:val="00917DFB"/>
    <w:rsid w:val="009215F4"/>
    <w:rsid w:val="00921796"/>
    <w:rsid w:val="00921C10"/>
    <w:rsid w:val="0092261C"/>
    <w:rsid w:val="009232A1"/>
    <w:rsid w:val="009234BE"/>
    <w:rsid w:val="00924BEA"/>
    <w:rsid w:val="009265CD"/>
    <w:rsid w:val="009316E1"/>
    <w:rsid w:val="00933A4F"/>
    <w:rsid w:val="00933C02"/>
    <w:rsid w:val="00933C32"/>
    <w:rsid w:val="00934859"/>
    <w:rsid w:val="00935351"/>
    <w:rsid w:val="009417F7"/>
    <w:rsid w:val="0094302B"/>
    <w:rsid w:val="0094324A"/>
    <w:rsid w:val="00944A43"/>
    <w:rsid w:val="009450B4"/>
    <w:rsid w:val="009452CC"/>
    <w:rsid w:val="0094545E"/>
    <w:rsid w:val="00946769"/>
    <w:rsid w:val="009478C7"/>
    <w:rsid w:val="00947CD0"/>
    <w:rsid w:val="0095078E"/>
    <w:rsid w:val="009507DE"/>
    <w:rsid w:val="00953AD3"/>
    <w:rsid w:val="009545AF"/>
    <w:rsid w:val="00957318"/>
    <w:rsid w:val="00957BEA"/>
    <w:rsid w:val="0096471D"/>
    <w:rsid w:val="009651AF"/>
    <w:rsid w:val="009655D6"/>
    <w:rsid w:val="00965E9A"/>
    <w:rsid w:val="009661F4"/>
    <w:rsid w:val="00971798"/>
    <w:rsid w:val="009729F7"/>
    <w:rsid w:val="00973900"/>
    <w:rsid w:val="00974330"/>
    <w:rsid w:val="009766CC"/>
    <w:rsid w:val="009807A5"/>
    <w:rsid w:val="00982ADB"/>
    <w:rsid w:val="0098300A"/>
    <w:rsid w:val="009846AE"/>
    <w:rsid w:val="00986009"/>
    <w:rsid w:val="00990D72"/>
    <w:rsid w:val="00992607"/>
    <w:rsid w:val="00992927"/>
    <w:rsid w:val="00992A5A"/>
    <w:rsid w:val="00992CF8"/>
    <w:rsid w:val="00995AB9"/>
    <w:rsid w:val="00996CED"/>
    <w:rsid w:val="009A03B8"/>
    <w:rsid w:val="009A06E9"/>
    <w:rsid w:val="009A16CE"/>
    <w:rsid w:val="009A1C96"/>
    <w:rsid w:val="009A33EB"/>
    <w:rsid w:val="009A4834"/>
    <w:rsid w:val="009A53F4"/>
    <w:rsid w:val="009B06A6"/>
    <w:rsid w:val="009B0BC1"/>
    <w:rsid w:val="009B10B8"/>
    <w:rsid w:val="009B12F1"/>
    <w:rsid w:val="009B27AB"/>
    <w:rsid w:val="009B30EB"/>
    <w:rsid w:val="009B4AAA"/>
    <w:rsid w:val="009B4FEC"/>
    <w:rsid w:val="009B72AD"/>
    <w:rsid w:val="009C1F33"/>
    <w:rsid w:val="009C4615"/>
    <w:rsid w:val="009C494A"/>
    <w:rsid w:val="009C64E6"/>
    <w:rsid w:val="009C77E1"/>
    <w:rsid w:val="009D0954"/>
    <w:rsid w:val="009D166E"/>
    <w:rsid w:val="009D2022"/>
    <w:rsid w:val="009D4802"/>
    <w:rsid w:val="009D5AFF"/>
    <w:rsid w:val="009D5DB0"/>
    <w:rsid w:val="009D6ABA"/>
    <w:rsid w:val="009D7DE9"/>
    <w:rsid w:val="009E011B"/>
    <w:rsid w:val="009E09CB"/>
    <w:rsid w:val="009E6F7F"/>
    <w:rsid w:val="009F1C19"/>
    <w:rsid w:val="009F1E30"/>
    <w:rsid w:val="009F1F18"/>
    <w:rsid w:val="009F304A"/>
    <w:rsid w:val="009F3DD7"/>
    <w:rsid w:val="009F4EA3"/>
    <w:rsid w:val="009F5A2D"/>
    <w:rsid w:val="009F672F"/>
    <w:rsid w:val="00A0015C"/>
    <w:rsid w:val="00A00A79"/>
    <w:rsid w:val="00A00C6E"/>
    <w:rsid w:val="00A01385"/>
    <w:rsid w:val="00A017D2"/>
    <w:rsid w:val="00A0291E"/>
    <w:rsid w:val="00A03CF9"/>
    <w:rsid w:val="00A06C33"/>
    <w:rsid w:val="00A0721E"/>
    <w:rsid w:val="00A10888"/>
    <w:rsid w:val="00A11134"/>
    <w:rsid w:val="00A1232F"/>
    <w:rsid w:val="00A12E1B"/>
    <w:rsid w:val="00A149A2"/>
    <w:rsid w:val="00A15D94"/>
    <w:rsid w:val="00A1708F"/>
    <w:rsid w:val="00A170B8"/>
    <w:rsid w:val="00A22BFB"/>
    <w:rsid w:val="00A236B9"/>
    <w:rsid w:val="00A239DC"/>
    <w:rsid w:val="00A24200"/>
    <w:rsid w:val="00A2431D"/>
    <w:rsid w:val="00A302CF"/>
    <w:rsid w:val="00A30E4B"/>
    <w:rsid w:val="00A331B4"/>
    <w:rsid w:val="00A334D4"/>
    <w:rsid w:val="00A35250"/>
    <w:rsid w:val="00A35A5B"/>
    <w:rsid w:val="00A35AFD"/>
    <w:rsid w:val="00A47F43"/>
    <w:rsid w:val="00A5360E"/>
    <w:rsid w:val="00A538B3"/>
    <w:rsid w:val="00A53C49"/>
    <w:rsid w:val="00A5427D"/>
    <w:rsid w:val="00A554D4"/>
    <w:rsid w:val="00A5608F"/>
    <w:rsid w:val="00A562E1"/>
    <w:rsid w:val="00A57258"/>
    <w:rsid w:val="00A57C74"/>
    <w:rsid w:val="00A6083D"/>
    <w:rsid w:val="00A63F27"/>
    <w:rsid w:val="00A66EBD"/>
    <w:rsid w:val="00A71C6A"/>
    <w:rsid w:val="00A7228D"/>
    <w:rsid w:val="00A7331D"/>
    <w:rsid w:val="00A736BB"/>
    <w:rsid w:val="00A748D7"/>
    <w:rsid w:val="00A7772A"/>
    <w:rsid w:val="00A80221"/>
    <w:rsid w:val="00A841C4"/>
    <w:rsid w:val="00A84F0A"/>
    <w:rsid w:val="00A85417"/>
    <w:rsid w:val="00A95A1E"/>
    <w:rsid w:val="00A95A51"/>
    <w:rsid w:val="00A960FB"/>
    <w:rsid w:val="00A96A71"/>
    <w:rsid w:val="00AA072F"/>
    <w:rsid w:val="00AA0F25"/>
    <w:rsid w:val="00AA0F73"/>
    <w:rsid w:val="00AA19B0"/>
    <w:rsid w:val="00AA21B4"/>
    <w:rsid w:val="00AA252E"/>
    <w:rsid w:val="00AA2BB1"/>
    <w:rsid w:val="00AA30E2"/>
    <w:rsid w:val="00AA359F"/>
    <w:rsid w:val="00AA3765"/>
    <w:rsid w:val="00AA55AF"/>
    <w:rsid w:val="00AA68EB"/>
    <w:rsid w:val="00AA7397"/>
    <w:rsid w:val="00AA79AE"/>
    <w:rsid w:val="00AB10DA"/>
    <w:rsid w:val="00AB33F3"/>
    <w:rsid w:val="00AB42ED"/>
    <w:rsid w:val="00AB4C59"/>
    <w:rsid w:val="00AB5AAA"/>
    <w:rsid w:val="00AB6410"/>
    <w:rsid w:val="00AB78A4"/>
    <w:rsid w:val="00AC0D64"/>
    <w:rsid w:val="00AC1E17"/>
    <w:rsid w:val="00AC2511"/>
    <w:rsid w:val="00AC34B6"/>
    <w:rsid w:val="00AC4F6F"/>
    <w:rsid w:val="00AC59AF"/>
    <w:rsid w:val="00AC681D"/>
    <w:rsid w:val="00AD3A84"/>
    <w:rsid w:val="00AD4714"/>
    <w:rsid w:val="00AD4DD0"/>
    <w:rsid w:val="00AE1517"/>
    <w:rsid w:val="00AE18F8"/>
    <w:rsid w:val="00AE2084"/>
    <w:rsid w:val="00AE336D"/>
    <w:rsid w:val="00AE391B"/>
    <w:rsid w:val="00AE3BF9"/>
    <w:rsid w:val="00AE3E4F"/>
    <w:rsid w:val="00AE4421"/>
    <w:rsid w:val="00AE47A7"/>
    <w:rsid w:val="00AE682A"/>
    <w:rsid w:val="00AF120A"/>
    <w:rsid w:val="00AF3C76"/>
    <w:rsid w:val="00AF4A44"/>
    <w:rsid w:val="00AF7DA5"/>
    <w:rsid w:val="00B0005A"/>
    <w:rsid w:val="00B0294F"/>
    <w:rsid w:val="00B03880"/>
    <w:rsid w:val="00B03B2C"/>
    <w:rsid w:val="00B070C8"/>
    <w:rsid w:val="00B076FA"/>
    <w:rsid w:val="00B13328"/>
    <w:rsid w:val="00B1612F"/>
    <w:rsid w:val="00B16E54"/>
    <w:rsid w:val="00B217E6"/>
    <w:rsid w:val="00B24F82"/>
    <w:rsid w:val="00B2576B"/>
    <w:rsid w:val="00B258CE"/>
    <w:rsid w:val="00B270C4"/>
    <w:rsid w:val="00B36531"/>
    <w:rsid w:val="00B43B85"/>
    <w:rsid w:val="00B46AC3"/>
    <w:rsid w:val="00B50825"/>
    <w:rsid w:val="00B51165"/>
    <w:rsid w:val="00B51642"/>
    <w:rsid w:val="00B51FA1"/>
    <w:rsid w:val="00B52A8D"/>
    <w:rsid w:val="00B54591"/>
    <w:rsid w:val="00B55559"/>
    <w:rsid w:val="00B55BB9"/>
    <w:rsid w:val="00B56549"/>
    <w:rsid w:val="00B5665C"/>
    <w:rsid w:val="00B57771"/>
    <w:rsid w:val="00B6097C"/>
    <w:rsid w:val="00B626FD"/>
    <w:rsid w:val="00B62E88"/>
    <w:rsid w:val="00B63013"/>
    <w:rsid w:val="00B64813"/>
    <w:rsid w:val="00B64F8F"/>
    <w:rsid w:val="00B6542F"/>
    <w:rsid w:val="00B67A19"/>
    <w:rsid w:val="00B67ED9"/>
    <w:rsid w:val="00B708E6"/>
    <w:rsid w:val="00B818AB"/>
    <w:rsid w:val="00B81DCC"/>
    <w:rsid w:val="00B82A44"/>
    <w:rsid w:val="00B8316A"/>
    <w:rsid w:val="00B8656D"/>
    <w:rsid w:val="00B914A0"/>
    <w:rsid w:val="00B92E3E"/>
    <w:rsid w:val="00B94203"/>
    <w:rsid w:val="00B9589E"/>
    <w:rsid w:val="00B95B49"/>
    <w:rsid w:val="00B9757E"/>
    <w:rsid w:val="00B977F9"/>
    <w:rsid w:val="00BA181C"/>
    <w:rsid w:val="00BA271A"/>
    <w:rsid w:val="00BA28A4"/>
    <w:rsid w:val="00BA418E"/>
    <w:rsid w:val="00BA5944"/>
    <w:rsid w:val="00BA5D64"/>
    <w:rsid w:val="00BB1078"/>
    <w:rsid w:val="00BB3845"/>
    <w:rsid w:val="00BB3964"/>
    <w:rsid w:val="00BB431B"/>
    <w:rsid w:val="00BB4D62"/>
    <w:rsid w:val="00BC3AEA"/>
    <w:rsid w:val="00BC3B1C"/>
    <w:rsid w:val="00BC4E24"/>
    <w:rsid w:val="00BC64E0"/>
    <w:rsid w:val="00BC6E05"/>
    <w:rsid w:val="00BD04F9"/>
    <w:rsid w:val="00BD1057"/>
    <w:rsid w:val="00BD1D56"/>
    <w:rsid w:val="00BD2478"/>
    <w:rsid w:val="00BD2F57"/>
    <w:rsid w:val="00BD35F5"/>
    <w:rsid w:val="00BD5029"/>
    <w:rsid w:val="00BD5EC0"/>
    <w:rsid w:val="00BE0994"/>
    <w:rsid w:val="00BE26D5"/>
    <w:rsid w:val="00BE61C9"/>
    <w:rsid w:val="00BE73AF"/>
    <w:rsid w:val="00BF11C4"/>
    <w:rsid w:val="00BF2863"/>
    <w:rsid w:val="00BF36C0"/>
    <w:rsid w:val="00BF38B7"/>
    <w:rsid w:val="00BF583B"/>
    <w:rsid w:val="00BF5D1D"/>
    <w:rsid w:val="00BF7AE3"/>
    <w:rsid w:val="00C00972"/>
    <w:rsid w:val="00C01228"/>
    <w:rsid w:val="00C03AE8"/>
    <w:rsid w:val="00C05756"/>
    <w:rsid w:val="00C0588E"/>
    <w:rsid w:val="00C1178C"/>
    <w:rsid w:val="00C12847"/>
    <w:rsid w:val="00C12B47"/>
    <w:rsid w:val="00C13596"/>
    <w:rsid w:val="00C14361"/>
    <w:rsid w:val="00C154DD"/>
    <w:rsid w:val="00C155B4"/>
    <w:rsid w:val="00C15D5F"/>
    <w:rsid w:val="00C20566"/>
    <w:rsid w:val="00C21879"/>
    <w:rsid w:val="00C218EC"/>
    <w:rsid w:val="00C22AF1"/>
    <w:rsid w:val="00C22BE4"/>
    <w:rsid w:val="00C23EC7"/>
    <w:rsid w:val="00C2519E"/>
    <w:rsid w:val="00C2547F"/>
    <w:rsid w:val="00C26DEB"/>
    <w:rsid w:val="00C3261A"/>
    <w:rsid w:val="00C3277E"/>
    <w:rsid w:val="00C3296F"/>
    <w:rsid w:val="00C343B6"/>
    <w:rsid w:val="00C34F41"/>
    <w:rsid w:val="00C35543"/>
    <w:rsid w:val="00C357E7"/>
    <w:rsid w:val="00C36D13"/>
    <w:rsid w:val="00C3727C"/>
    <w:rsid w:val="00C41E57"/>
    <w:rsid w:val="00C4243A"/>
    <w:rsid w:val="00C45594"/>
    <w:rsid w:val="00C47368"/>
    <w:rsid w:val="00C47BA8"/>
    <w:rsid w:val="00C51B3F"/>
    <w:rsid w:val="00C52CF9"/>
    <w:rsid w:val="00C55582"/>
    <w:rsid w:val="00C57C12"/>
    <w:rsid w:val="00C61E0D"/>
    <w:rsid w:val="00C63A1C"/>
    <w:rsid w:val="00C64183"/>
    <w:rsid w:val="00C65B9D"/>
    <w:rsid w:val="00C66D89"/>
    <w:rsid w:val="00C67CB5"/>
    <w:rsid w:val="00C71E6E"/>
    <w:rsid w:val="00C72E9D"/>
    <w:rsid w:val="00C74C3A"/>
    <w:rsid w:val="00C7601B"/>
    <w:rsid w:val="00C80974"/>
    <w:rsid w:val="00C80AF8"/>
    <w:rsid w:val="00C81BC1"/>
    <w:rsid w:val="00C83953"/>
    <w:rsid w:val="00C8533B"/>
    <w:rsid w:val="00C8629E"/>
    <w:rsid w:val="00C90233"/>
    <w:rsid w:val="00C9031D"/>
    <w:rsid w:val="00C921C8"/>
    <w:rsid w:val="00C94453"/>
    <w:rsid w:val="00C970D1"/>
    <w:rsid w:val="00CA0BDE"/>
    <w:rsid w:val="00CA1549"/>
    <w:rsid w:val="00CA1830"/>
    <w:rsid w:val="00CA378E"/>
    <w:rsid w:val="00CA38BE"/>
    <w:rsid w:val="00CA7143"/>
    <w:rsid w:val="00CA75AD"/>
    <w:rsid w:val="00CB00D4"/>
    <w:rsid w:val="00CB0D1C"/>
    <w:rsid w:val="00CB1E40"/>
    <w:rsid w:val="00CB2AEF"/>
    <w:rsid w:val="00CB6DC8"/>
    <w:rsid w:val="00CC1608"/>
    <w:rsid w:val="00CC6FEA"/>
    <w:rsid w:val="00CC70F9"/>
    <w:rsid w:val="00CC7311"/>
    <w:rsid w:val="00CD4732"/>
    <w:rsid w:val="00CD509B"/>
    <w:rsid w:val="00CD65F4"/>
    <w:rsid w:val="00CD6BD2"/>
    <w:rsid w:val="00CD7749"/>
    <w:rsid w:val="00CE13F7"/>
    <w:rsid w:val="00CE1EC2"/>
    <w:rsid w:val="00CE227F"/>
    <w:rsid w:val="00CE2720"/>
    <w:rsid w:val="00CE65DA"/>
    <w:rsid w:val="00CE675C"/>
    <w:rsid w:val="00CE6E1D"/>
    <w:rsid w:val="00CE7A21"/>
    <w:rsid w:val="00CF04E6"/>
    <w:rsid w:val="00CF055D"/>
    <w:rsid w:val="00CF2F95"/>
    <w:rsid w:val="00CF6815"/>
    <w:rsid w:val="00D00003"/>
    <w:rsid w:val="00D02AD8"/>
    <w:rsid w:val="00D033C9"/>
    <w:rsid w:val="00D035C2"/>
    <w:rsid w:val="00D03D23"/>
    <w:rsid w:val="00D102BC"/>
    <w:rsid w:val="00D102DE"/>
    <w:rsid w:val="00D1175F"/>
    <w:rsid w:val="00D11790"/>
    <w:rsid w:val="00D143E1"/>
    <w:rsid w:val="00D14EA0"/>
    <w:rsid w:val="00D155C0"/>
    <w:rsid w:val="00D15C0D"/>
    <w:rsid w:val="00D162D8"/>
    <w:rsid w:val="00D20EEB"/>
    <w:rsid w:val="00D2134D"/>
    <w:rsid w:val="00D22DDC"/>
    <w:rsid w:val="00D26689"/>
    <w:rsid w:val="00D26D88"/>
    <w:rsid w:val="00D26DF2"/>
    <w:rsid w:val="00D27ECB"/>
    <w:rsid w:val="00D30D4E"/>
    <w:rsid w:val="00D34640"/>
    <w:rsid w:val="00D362EB"/>
    <w:rsid w:val="00D37AE7"/>
    <w:rsid w:val="00D4173E"/>
    <w:rsid w:val="00D41841"/>
    <w:rsid w:val="00D41AC0"/>
    <w:rsid w:val="00D42A19"/>
    <w:rsid w:val="00D42ADF"/>
    <w:rsid w:val="00D43D00"/>
    <w:rsid w:val="00D43DB0"/>
    <w:rsid w:val="00D44A1E"/>
    <w:rsid w:val="00D463C2"/>
    <w:rsid w:val="00D4778F"/>
    <w:rsid w:val="00D55A08"/>
    <w:rsid w:val="00D560BA"/>
    <w:rsid w:val="00D568FA"/>
    <w:rsid w:val="00D57A4E"/>
    <w:rsid w:val="00D612D1"/>
    <w:rsid w:val="00D626B0"/>
    <w:rsid w:val="00D64934"/>
    <w:rsid w:val="00D65121"/>
    <w:rsid w:val="00D65F8A"/>
    <w:rsid w:val="00D67162"/>
    <w:rsid w:val="00D70441"/>
    <w:rsid w:val="00D7343F"/>
    <w:rsid w:val="00D7584C"/>
    <w:rsid w:val="00D76ECB"/>
    <w:rsid w:val="00D77046"/>
    <w:rsid w:val="00D77C8A"/>
    <w:rsid w:val="00D8028C"/>
    <w:rsid w:val="00D83AE2"/>
    <w:rsid w:val="00D83B7A"/>
    <w:rsid w:val="00D851C2"/>
    <w:rsid w:val="00D86CD3"/>
    <w:rsid w:val="00D87149"/>
    <w:rsid w:val="00D90F5E"/>
    <w:rsid w:val="00D917A1"/>
    <w:rsid w:val="00D930F5"/>
    <w:rsid w:val="00D94844"/>
    <w:rsid w:val="00D94B7B"/>
    <w:rsid w:val="00D94C44"/>
    <w:rsid w:val="00D95468"/>
    <w:rsid w:val="00D957D9"/>
    <w:rsid w:val="00D9645A"/>
    <w:rsid w:val="00DA0E36"/>
    <w:rsid w:val="00DA22DC"/>
    <w:rsid w:val="00DA23E7"/>
    <w:rsid w:val="00DA270E"/>
    <w:rsid w:val="00DA33D9"/>
    <w:rsid w:val="00DA3C28"/>
    <w:rsid w:val="00DA451F"/>
    <w:rsid w:val="00DA5AAC"/>
    <w:rsid w:val="00DB0ED3"/>
    <w:rsid w:val="00DB16F4"/>
    <w:rsid w:val="00DB1A60"/>
    <w:rsid w:val="00DB208A"/>
    <w:rsid w:val="00DB79B6"/>
    <w:rsid w:val="00DC0008"/>
    <w:rsid w:val="00DC1FF1"/>
    <w:rsid w:val="00DC29F5"/>
    <w:rsid w:val="00DC3179"/>
    <w:rsid w:val="00DC5499"/>
    <w:rsid w:val="00DC7370"/>
    <w:rsid w:val="00DC78FC"/>
    <w:rsid w:val="00DD07A2"/>
    <w:rsid w:val="00DD0BA7"/>
    <w:rsid w:val="00DD0C84"/>
    <w:rsid w:val="00DD2147"/>
    <w:rsid w:val="00DD26AE"/>
    <w:rsid w:val="00DD3118"/>
    <w:rsid w:val="00DD3129"/>
    <w:rsid w:val="00DD3847"/>
    <w:rsid w:val="00DD3BB7"/>
    <w:rsid w:val="00DD4EB4"/>
    <w:rsid w:val="00DD5B6C"/>
    <w:rsid w:val="00DD7484"/>
    <w:rsid w:val="00DE0B5A"/>
    <w:rsid w:val="00DE0C3A"/>
    <w:rsid w:val="00DE0E19"/>
    <w:rsid w:val="00DE1223"/>
    <w:rsid w:val="00DE1F75"/>
    <w:rsid w:val="00DE2CDA"/>
    <w:rsid w:val="00DE51DA"/>
    <w:rsid w:val="00DE7E46"/>
    <w:rsid w:val="00DF04BC"/>
    <w:rsid w:val="00DF082B"/>
    <w:rsid w:val="00DF14C9"/>
    <w:rsid w:val="00DF2976"/>
    <w:rsid w:val="00DF5096"/>
    <w:rsid w:val="00DF51C0"/>
    <w:rsid w:val="00DF6215"/>
    <w:rsid w:val="00E001AB"/>
    <w:rsid w:val="00E00A28"/>
    <w:rsid w:val="00E01B1F"/>
    <w:rsid w:val="00E031A3"/>
    <w:rsid w:val="00E0611E"/>
    <w:rsid w:val="00E06F29"/>
    <w:rsid w:val="00E0707B"/>
    <w:rsid w:val="00E0761A"/>
    <w:rsid w:val="00E10A61"/>
    <w:rsid w:val="00E11554"/>
    <w:rsid w:val="00E11B47"/>
    <w:rsid w:val="00E12353"/>
    <w:rsid w:val="00E12489"/>
    <w:rsid w:val="00E12E16"/>
    <w:rsid w:val="00E1451C"/>
    <w:rsid w:val="00E158C1"/>
    <w:rsid w:val="00E1592F"/>
    <w:rsid w:val="00E15A2C"/>
    <w:rsid w:val="00E16540"/>
    <w:rsid w:val="00E20786"/>
    <w:rsid w:val="00E20F15"/>
    <w:rsid w:val="00E21051"/>
    <w:rsid w:val="00E215AB"/>
    <w:rsid w:val="00E25311"/>
    <w:rsid w:val="00E25F10"/>
    <w:rsid w:val="00E2758B"/>
    <w:rsid w:val="00E32987"/>
    <w:rsid w:val="00E32C15"/>
    <w:rsid w:val="00E34551"/>
    <w:rsid w:val="00E34A0E"/>
    <w:rsid w:val="00E34F97"/>
    <w:rsid w:val="00E355F5"/>
    <w:rsid w:val="00E35D6A"/>
    <w:rsid w:val="00E37F7D"/>
    <w:rsid w:val="00E40355"/>
    <w:rsid w:val="00E420C5"/>
    <w:rsid w:val="00E424AF"/>
    <w:rsid w:val="00E42747"/>
    <w:rsid w:val="00E42986"/>
    <w:rsid w:val="00E437D3"/>
    <w:rsid w:val="00E43EED"/>
    <w:rsid w:val="00E43F82"/>
    <w:rsid w:val="00E44A35"/>
    <w:rsid w:val="00E44F6D"/>
    <w:rsid w:val="00E47E88"/>
    <w:rsid w:val="00E52633"/>
    <w:rsid w:val="00E526CC"/>
    <w:rsid w:val="00E527A0"/>
    <w:rsid w:val="00E52F9A"/>
    <w:rsid w:val="00E5472B"/>
    <w:rsid w:val="00E554A9"/>
    <w:rsid w:val="00E554AB"/>
    <w:rsid w:val="00E569F9"/>
    <w:rsid w:val="00E57AB8"/>
    <w:rsid w:val="00E60D6D"/>
    <w:rsid w:val="00E61792"/>
    <w:rsid w:val="00E62176"/>
    <w:rsid w:val="00E643A6"/>
    <w:rsid w:val="00E6550C"/>
    <w:rsid w:val="00E65573"/>
    <w:rsid w:val="00E66959"/>
    <w:rsid w:val="00E66A73"/>
    <w:rsid w:val="00E671A7"/>
    <w:rsid w:val="00E700FD"/>
    <w:rsid w:val="00E70EED"/>
    <w:rsid w:val="00E7246E"/>
    <w:rsid w:val="00E72C39"/>
    <w:rsid w:val="00E75DC7"/>
    <w:rsid w:val="00E75EE6"/>
    <w:rsid w:val="00E774CB"/>
    <w:rsid w:val="00E80E26"/>
    <w:rsid w:val="00E839FE"/>
    <w:rsid w:val="00E84647"/>
    <w:rsid w:val="00E84BAB"/>
    <w:rsid w:val="00E850BB"/>
    <w:rsid w:val="00E8585C"/>
    <w:rsid w:val="00E907BE"/>
    <w:rsid w:val="00E9115D"/>
    <w:rsid w:val="00E93EE3"/>
    <w:rsid w:val="00E9658D"/>
    <w:rsid w:val="00EA1F41"/>
    <w:rsid w:val="00EA35EA"/>
    <w:rsid w:val="00EA5E48"/>
    <w:rsid w:val="00EA746C"/>
    <w:rsid w:val="00EB141B"/>
    <w:rsid w:val="00EB146A"/>
    <w:rsid w:val="00EB23EB"/>
    <w:rsid w:val="00EB4142"/>
    <w:rsid w:val="00EB45CC"/>
    <w:rsid w:val="00EB56BB"/>
    <w:rsid w:val="00EB6D3A"/>
    <w:rsid w:val="00EB72F3"/>
    <w:rsid w:val="00EC0C90"/>
    <w:rsid w:val="00EC431C"/>
    <w:rsid w:val="00EC5646"/>
    <w:rsid w:val="00EC5C46"/>
    <w:rsid w:val="00EC6D40"/>
    <w:rsid w:val="00ED02D5"/>
    <w:rsid w:val="00ED19C8"/>
    <w:rsid w:val="00ED25E0"/>
    <w:rsid w:val="00ED2CA5"/>
    <w:rsid w:val="00ED69B7"/>
    <w:rsid w:val="00ED7087"/>
    <w:rsid w:val="00ED788F"/>
    <w:rsid w:val="00EE03D4"/>
    <w:rsid w:val="00EE0B6F"/>
    <w:rsid w:val="00EE2849"/>
    <w:rsid w:val="00EE3C38"/>
    <w:rsid w:val="00EE6412"/>
    <w:rsid w:val="00EE6D1E"/>
    <w:rsid w:val="00EF082B"/>
    <w:rsid w:val="00EF098C"/>
    <w:rsid w:val="00EF324A"/>
    <w:rsid w:val="00EF335D"/>
    <w:rsid w:val="00EF3DEB"/>
    <w:rsid w:val="00EF4CEC"/>
    <w:rsid w:val="00F018D8"/>
    <w:rsid w:val="00F0279A"/>
    <w:rsid w:val="00F04A79"/>
    <w:rsid w:val="00F05382"/>
    <w:rsid w:val="00F11D57"/>
    <w:rsid w:val="00F11F3D"/>
    <w:rsid w:val="00F13199"/>
    <w:rsid w:val="00F13AD5"/>
    <w:rsid w:val="00F14483"/>
    <w:rsid w:val="00F149A0"/>
    <w:rsid w:val="00F14AF9"/>
    <w:rsid w:val="00F16F9B"/>
    <w:rsid w:val="00F17874"/>
    <w:rsid w:val="00F17AA8"/>
    <w:rsid w:val="00F20971"/>
    <w:rsid w:val="00F23651"/>
    <w:rsid w:val="00F236D1"/>
    <w:rsid w:val="00F23A06"/>
    <w:rsid w:val="00F24272"/>
    <w:rsid w:val="00F2472F"/>
    <w:rsid w:val="00F2494B"/>
    <w:rsid w:val="00F27E55"/>
    <w:rsid w:val="00F340BE"/>
    <w:rsid w:val="00F3443B"/>
    <w:rsid w:val="00F403B8"/>
    <w:rsid w:val="00F434F2"/>
    <w:rsid w:val="00F43837"/>
    <w:rsid w:val="00F43FDF"/>
    <w:rsid w:val="00F44B9E"/>
    <w:rsid w:val="00F45197"/>
    <w:rsid w:val="00F45B0D"/>
    <w:rsid w:val="00F50C8E"/>
    <w:rsid w:val="00F53262"/>
    <w:rsid w:val="00F53FD1"/>
    <w:rsid w:val="00F54183"/>
    <w:rsid w:val="00F60E28"/>
    <w:rsid w:val="00F61174"/>
    <w:rsid w:val="00F62EE7"/>
    <w:rsid w:val="00F63206"/>
    <w:rsid w:val="00F64CFB"/>
    <w:rsid w:val="00F731DF"/>
    <w:rsid w:val="00F7422A"/>
    <w:rsid w:val="00F743D4"/>
    <w:rsid w:val="00F822D6"/>
    <w:rsid w:val="00F83DF5"/>
    <w:rsid w:val="00F84713"/>
    <w:rsid w:val="00F850F9"/>
    <w:rsid w:val="00F93623"/>
    <w:rsid w:val="00F96E07"/>
    <w:rsid w:val="00F974E8"/>
    <w:rsid w:val="00FA06F1"/>
    <w:rsid w:val="00FA140A"/>
    <w:rsid w:val="00FA14E1"/>
    <w:rsid w:val="00FA2445"/>
    <w:rsid w:val="00FA2FD1"/>
    <w:rsid w:val="00FA5B11"/>
    <w:rsid w:val="00FA5CFC"/>
    <w:rsid w:val="00FA5D51"/>
    <w:rsid w:val="00FA64CE"/>
    <w:rsid w:val="00FB031B"/>
    <w:rsid w:val="00FB0A7D"/>
    <w:rsid w:val="00FB1C18"/>
    <w:rsid w:val="00FB3391"/>
    <w:rsid w:val="00FB4BFF"/>
    <w:rsid w:val="00FC0504"/>
    <w:rsid w:val="00FC2225"/>
    <w:rsid w:val="00FC3B82"/>
    <w:rsid w:val="00FC49E0"/>
    <w:rsid w:val="00FC51B0"/>
    <w:rsid w:val="00FC5302"/>
    <w:rsid w:val="00FC6492"/>
    <w:rsid w:val="00FD0118"/>
    <w:rsid w:val="00FD0250"/>
    <w:rsid w:val="00FD2EDA"/>
    <w:rsid w:val="00FD355D"/>
    <w:rsid w:val="00FD4391"/>
    <w:rsid w:val="00FD49E2"/>
    <w:rsid w:val="00FD617C"/>
    <w:rsid w:val="00FD6CFB"/>
    <w:rsid w:val="00FD6D35"/>
    <w:rsid w:val="00FD7342"/>
    <w:rsid w:val="00FD754C"/>
    <w:rsid w:val="00FE04EF"/>
    <w:rsid w:val="00FE12E0"/>
    <w:rsid w:val="00FE1F8F"/>
    <w:rsid w:val="00FF0B68"/>
    <w:rsid w:val="00FF1ACA"/>
    <w:rsid w:val="00FF1CB9"/>
    <w:rsid w:val="00FF207E"/>
    <w:rsid w:val="00FF25C0"/>
    <w:rsid w:val="00FF347C"/>
    <w:rsid w:val="00FF3761"/>
    <w:rsid w:val="00FF49AB"/>
    <w:rsid w:val="00FF6DD8"/>
    <w:rsid w:val="00FF759E"/>
    <w:rsid w:val="01AFEDB6"/>
    <w:rsid w:val="01FC348D"/>
    <w:rsid w:val="021D1543"/>
    <w:rsid w:val="029842D9"/>
    <w:rsid w:val="02C00F5E"/>
    <w:rsid w:val="03241B97"/>
    <w:rsid w:val="034A572B"/>
    <w:rsid w:val="039804EE"/>
    <w:rsid w:val="03C37D23"/>
    <w:rsid w:val="044A17B8"/>
    <w:rsid w:val="0609C081"/>
    <w:rsid w:val="077EFDFD"/>
    <w:rsid w:val="07855818"/>
    <w:rsid w:val="08F62DF0"/>
    <w:rsid w:val="0C75D7E3"/>
    <w:rsid w:val="0C80D94A"/>
    <w:rsid w:val="0CE51326"/>
    <w:rsid w:val="0E4BB36C"/>
    <w:rsid w:val="0E6A63EB"/>
    <w:rsid w:val="0E9C2B30"/>
    <w:rsid w:val="0F6AE959"/>
    <w:rsid w:val="0F8C39F0"/>
    <w:rsid w:val="109BE706"/>
    <w:rsid w:val="11180A52"/>
    <w:rsid w:val="111A11B5"/>
    <w:rsid w:val="11786F63"/>
    <w:rsid w:val="11B97E58"/>
    <w:rsid w:val="12232F67"/>
    <w:rsid w:val="1241BCA4"/>
    <w:rsid w:val="12B3DAB3"/>
    <w:rsid w:val="12DC6E47"/>
    <w:rsid w:val="13A75F42"/>
    <w:rsid w:val="13AA42F6"/>
    <w:rsid w:val="13DB4C9E"/>
    <w:rsid w:val="15020D85"/>
    <w:rsid w:val="15EB7B75"/>
    <w:rsid w:val="16F2C7BD"/>
    <w:rsid w:val="17057DAD"/>
    <w:rsid w:val="178178A5"/>
    <w:rsid w:val="19851389"/>
    <w:rsid w:val="19D77190"/>
    <w:rsid w:val="1A98EBD9"/>
    <w:rsid w:val="1B59F828"/>
    <w:rsid w:val="1B7C3884"/>
    <w:rsid w:val="1BC1B9FB"/>
    <w:rsid w:val="1C18F53D"/>
    <w:rsid w:val="1D2C33DA"/>
    <w:rsid w:val="1DE1F7D1"/>
    <w:rsid w:val="1E3C5365"/>
    <w:rsid w:val="1E5CC978"/>
    <w:rsid w:val="1E9508F1"/>
    <w:rsid w:val="1F4F451E"/>
    <w:rsid w:val="205DBAA3"/>
    <w:rsid w:val="2090BB1D"/>
    <w:rsid w:val="20E17653"/>
    <w:rsid w:val="214B84B7"/>
    <w:rsid w:val="21B0EE5E"/>
    <w:rsid w:val="21E47E94"/>
    <w:rsid w:val="23E4CCA0"/>
    <w:rsid w:val="250F0AC8"/>
    <w:rsid w:val="25CE5281"/>
    <w:rsid w:val="25FFCE97"/>
    <w:rsid w:val="2605A3D8"/>
    <w:rsid w:val="262CEC96"/>
    <w:rsid w:val="27704AFE"/>
    <w:rsid w:val="277951EF"/>
    <w:rsid w:val="27B77FB0"/>
    <w:rsid w:val="27F48919"/>
    <w:rsid w:val="284F42C4"/>
    <w:rsid w:val="28670620"/>
    <w:rsid w:val="28F15AAA"/>
    <w:rsid w:val="2917C577"/>
    <w:rsid w:val="29283482"/>
    <w:rsid w:val="2A069190"/>
    <w:rsid w:val="2A2E068E"/>
    <w:rsid w:val="2A60162F"/>
    <w:rsid w:val="2BA9D7C7"/>
    <w:rsid w:val="2BD08277"/>
    <w:rsid w:val="2C57462A"/>
    <w:rsid w:val="2CE1C760"/>
    <w:rsid w:val="2D108760"/>
    <w:rsid w:val="2D5C5189"/>
    <w:rsid w:val="2D8765B3"/>
    <w:rsid w:val="2D918D89"/>
    <w:rsid w:val="2F46A64D"/>
    <w:rsid w:val="306E26D8"/>
    <w:rsid w:val="329E0DB8"/>
    <w:rsid w:val="338149E1"/>
    <w:rsid w:val="338DD286"/>
    <w:rsid w:val="33CE76D5"/>
    <w:rsid w:val="3522CE76"/>
    <w:rsid w:val="353BD14A"/>
    <w:rsid w:val="35D3215A"/>
    <w:rsid w:val="3652174C"/>
    <w:rsid w:val="368709FA"/>
    <w:rsid w:val="37BB5804"/>
    <w:rsid w:val="38176F2A"/>
    <w:rsid w:val="3873A42A"/>
    <w:rsid w:val="38B94096"/>
    <w:rsid w:val="38C7F4C0"/>
    <w:rsid w:val="3A370AA0"/>
    <w:rsid w:val="3B11A04F"/>
    <w:rsid w:val="3BB79FDF"/>
    <w:rsid w:val="3CD709B1"/>
    <w:rsid w:val="3D0D8353"/>
    <w:rsid w:val="3D3EC41B"/>
    <w:rsid w:val="3D4F91B0"/>
    <w:rsid w:val="3D5527AC"/>
    <w:rsid w:val="3E0029C6"/>
    <w:rsid w:val="3E28461A"/>
    <w:rsid w:val="3E4C55B0"/>
    <w:rsid w:val="3EFD68CB"/>
    <w:rsid w:val="401EF7AE"/>
    <w:rsid w:val="40522A72"/>
    <w:rsid w:val="40D7550B"/>
    <w:rsid w:val="42107FB9"/>
    <w:rsid w:val="4210F295"/>
    <w:rsid w:val="42C38044"/>
    <w:rsid w:val="43AD39D3"/>
    <w:rsid w:val="43D3300C"/>
    <w:rsid w:val="4456BF1B"/>
    <w:rsid w:val="44611435"/>
    <w:rsid w:val="4467B33E"/>
    <w:rsid w:val="454A32E9"/>
    <w:rsid w:val="46CB8DE0"/>
    <w:rsid w:val="47449E4F"/>
    <w:rsid w:val="48125FB4"/>
    <w:rsid w:val="482EB649"/>
    <w:rsid w:val="48CF570E"/>
    <w:rsid w:val="48D0BD45"/>
    <w:rsid w:val="4A0946D7"/>
    <w:rsid w:val="4A3ECC6C"/>
    <w:rsid w:val="4B2408E7"/>
    <w:rsid w:val="4B766D73"/>
    <w:rsid w:val="4BC9241E"/>
    <w:rsid w:val="4CA02F05"/>
    <w:rsid w:val="4D32C94E"/>
    <w:rsid w:val="4DD0F2B1"/>
    <w:rsid w:val="4E5B095A"/>
    <w:rsid w:val="4E9D965A"/>
    <w:rsid w:val="4EC6D196"/>
    <w:rsid w:val="4F1D18B6"/>
    <w:rsid w:val="4F29080C"/>
    <w:rsid w:val="4F5729E4"/>
    <w:rsid w:val="4F6E2971"/>
    <w:rsid w:val="4FC4F747"/>
    <w:rsid w:val="4FD5D947"/>
    <w:rsid w:val="50499668"/>
    <w:rsid w:val="50A49737"/>
    <w:rsid w:val="50C9FBFE"/>
    <w:rsid w:val="51F08D0F"/>
    <w:rsid w:val="52A387C9"/>
    <w:rsid w:val="5302139F"/>
    <w:rsid w:val="530230CC"/>
    <w:rsid w:val="536DE6FE"/>
    <w:rsid w:val="540A1C6D"/>
    <w:rsid w:val="54B30667"/>
    <w:rsid w:val="5535A38B"/>
    <w:rsid w:val="5573B018"/>
    <w:rsid w:val="5607990D"/>
    <w:rsid w:val="563BC21B"/>
    <w:rsid w:val="5673CEFE"/>
    <w:rsid w:val="56CEB13F"/>
    <w:rsid w:val="570E947F"/>
    <w:rsid w:val="572DFFDF"/>
    <w:rsid w:val="5751FAA6"/>
    <w:rsid w:val="5787A98E"/>
    <w:rsid w:val="57BDF8DB"/>
    <w:rsid w:val="596623EE"/>
    <w:rsid w:val="59874515"/>
    <w:rsid w:val="59A728CE"/>
    <w:rsid w:val="59D90733"/>
    <w:rsid w:val="5AD6CD5A"/>
    <w:rsid w:val="5BABA12A"/>
    <w:rsid w:val="5BCCE496"/>
    <w:rsid w:val="5C2362F5"/>
    <w:rsid w:val="5E77576F"/>
    <w:rsid w:val="5F8A710B"/>
    <w:rsid w:val="6086AFCA"/>
    <w:rsid w:val="614B7DF9"/>
    <w:rsid w:val="627F01AF"/>
    <w:rsid w:val="6287E27C"/>
    <w:rsid w:val="62AB2863"/>
    <w:rsid w:val="62D7DBD7"/>
    <w:rsid w:val="62D97289"/>
    <w:rsid w:val="63DD1A0A"/>
    <w:rsid w:val="63DF1502"/>
    <w:rsid w:val="651172DE"/>
    <w:rsid w:val="65DAB189"/>
    <w:rsid w:val="6606C375"/>
    <w:rsid w:val="660B9C6D"/>
    <w:rsid w:val="6662585B"/>
    <w:rsid w:val="667A77CD"/>
    <w:rsid w:val="66EC3AA0"/>
    <w:rsid w:val="670BB455"/>
    <w:rsid w:val="671CD32C"/>
    <w:rsid w:val="677D71FF"/>
    <w:rsid w:val="682F7742"/>
    <w:rsid w:val="68B42933"/>
    <w:rsid w:val="68ED8245"/>
    <w:rsid w:val="690540DB"/>
    <w:rsid w:val="697288BC"/>
    <w:rsid w:val="6999F91D"/>
    <w:rsid w:val="6A527E16"/>
    <w:rsid w:val="6A9F8212"/>
    <w:rsid w:val="6AD3EE46"/>
    <w:rsid w:val="6AD887B8"/>
    <w:rsid w:val="6D7BD3B0"/>
    <w:rsid w:val="6E253809"/>
    <w:rsid w:val="6EAA7D4B"/>
    <w:rsid w:val="6EB2E35E"/>
    <w:rsid w:val="6F086630"/>
    <w:rsid w:val="6F5099AE"/>
    <w:rsid w:val="6FC42B8E"/>
    <w:rsid w:val="6FCD36E8"/>
    <w:rsid w:val="718A4F0E"/>
    <w:rsid w:val="72535EFE"/>
    <w:rsid w:val="72567825"/>
    <w:rsid w:val="7268DB1B"/>
    <w:rsid w:val="7282DB69"/>
    <w:rsid w:val="73D7D2F0"/>
    <w:rsid w:val="7429AC64"/>
    <w:rsid w:val="750F843C"/>
    <w:rsid w:val="75CA9B86"/>
    <w:rsid w:val="75E80665"/>
    <w:rsid w:val="762A3C52"/>
    <w:rsid w:val="774B79EB"/>
    <w:rsid w:val="77F46B0F"/>
    <w:rsid w:val="783E70AA"/>
    <w:rsid w:val="7908539D"/>
    <w:rsid w:val="792B2737"/>
    <w:rsid w:val="79366488"/>
    <w:rsid w:val="79C0A5E6"/>
    <w:rsid w:val="79C23258"/>
    <w:rsid w:val="7AE67468"/>
    <w:rsid w:val="7B0FE7A1"/>
    <w:rsid w:val="7B392B85"/>
    <w:rsid w:val="7B8F21FF"/>
    <w:rsid w:val="7C6DDD06"/>
    <w:rsid w:val="7CAA7A71"/>
    <w:rsid w:val="7CE72C20"/>
    <w:rsid w:val="7D992D1E"/>
    <w:rsid w:val="7DA20DA0"/>
    <w:rsid w:val="7DB940CF"/>
    <w:rsid w:val="7E2FB6E3"/>
  </w:rsids>
  <m:mathPr>
    <m:mathFont m:val="Cambria Math"/>
    <m:brkBin m:val="before"/>
    <m:brkBinSub m:val="--"/>
    <m:smallFrac m:val="0"/>
    <m:dispDef/>
    <m:lMargin m:val="0"/>
    <m:rMargin m:val="0"/>
    <m:defJc m:val="centerGroup"/>
    <m:wrapIndent m:val="1440"/>
    <m:intLim m:val="subSup"/>
    <m:naryLim m:val="undOvr"/>
  </m:mathPr>
  <w:themeFontLang w:val="da-DK"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6F03AA1"/>
  <w15:docId w15:val="{54559FD0-C379-46F0-9F2F-CC80C3A3FAE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17"/>
        <w:szCs w:val="17"/>
        <w:lang w:val="da-DK" w:eastAsia="en-US" w:bidi="ar-SA"/>
      </w:rPr>
    </w:rPrDefault>
    <w:pPrDefault>
      <w:pPr>
        <w:spacing w:after="260" w:line="240" w:lineRule="atLeast"/>
      </w:pPr>
    </w:pPrDefault>
  </w:docDefaults>
  <w:latentStyles w:defLockedState="0" w:defUIPriority="99" w:defSemiHidden="0" w:defUnhideWhenUsed="0" w:defQFormat="0" w:count="376">
    <w:lsdException w:name="Normal" w:uiPriority="0" w:qFormat="1"/>
    <w:lsdException w:name="heading 1" w:uiPriority="1" w:qFormat="1"/>
    <w:lsdException w:name="heading 2" w:semiHidden="1" w:uiPriority="1" w:unhideWhenUsed="1" w:qFormat="1"/>
    <w:lsdException w:name="heading 3" w:semiHidden="1" w:uiPriority="1" w:unhideWhenUsed="1" w:qFormat="1"/>
    <w:lsdException w:name="heading 4" w:semiHidden="1" w:uiPriority="1" w:unhideWhenUsed="1" w:qFormat="1"/>
    <w:lsdException w:name="heading 5" w:semiHidden="1" w:uiPriority="1" w:unhideWhenUsed="1" w:qFormat="1"/>
    <w:lsdException w:name="heading 6" w:semiHidden="1" w:uiPriority="9"/>
    <w:lsdException w:name="heading 7" w:semiHidden="1" w:uiPriority="9"/>
    <w:lsdException w:name="heading 8" w:semiHidden="1" w:uiPriority="9" w:unhideWhenUsed="1"/>
    <w:lsdException w:name="heading 9" w:semiHidden="1" w:uiPriority="9"/>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2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Intense Emphasis" w:uiPriority="21"/>
    <w:lsdException w:name="Intense Reference" w:semiHidden="1" w:uiPriority="32"/>
    <w:lsdException w:name="Book Title" w:semiHidden="1"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017D2"/>
    <w:rPr>
      <w:lang w:val="en-GB"/>
    </w:rPr>
  </w:style>
  <w:style w:type="paragraph" w:styleId="Heading1">
    <w:name w:val="heading 1"/>
    <w:basedOn w:val="Normal"/>
    <w:next w:val="Normal"/>
    <w:link w:val="Heading1Char"/>
    <w:uiPriority w:val="1"/>
    <w:qFormat/>
    <w:rsid w:val="00B9757E"/>
    <w:pPr>
      <w:keepNext/>
      <w:keepLines/>
      <w:numPr>
        <w:numId w:val="3"/>
      </w:numPr>
      <w:spacing w:before="260" w:after="0" w:line="360" w:lineRule="atLeast"/>
      <w:outlineLvl w:val="0"/>
    </w:pPr>
    <w:rPr>
      <w:rFonts w:asciiTheme="majorHAnsi" w:eastAsiaTheme="majorEastAsia" w:hAnsiTheme="majorHAnsi" w:cstheme="majorBidi"/>
      <w:b/>
      <w:sz w:val="28"/>
      <w:szCs w:val="32"/>
    </w:rPr>
  </w:style>
  <w:style w:type="paragraph" w:styleId="Heading2">
    <w:name w:val="heading 2"/>
    <w:basedOn w:val="Normal"/>
    <w:next w:val="Normal"/>
    <w:link w:val="Heading2Char"/>
    <w:uiPriority w:val="1"/>
    <w:qFormat/>
    <w:rsid w:val="00B9757E"/>
    <w:pPr>
      <w:keepNext/>
      <w:keepLines/>
      <w:numPr>
        <w:ilvl w:val="1"/>
        <w:numId w:val="3"/>
      </w:numPr>
      <w:spacing w:before="260" w:after="0" w:line="320" w:lineRule="atLeast"/>
      <w:outlineLvl w:val="1"/>
    </w:pPr>
    <w:rPr>
      <w:rFonts w:asciiTheme="majorHAnsi" w:eastAsiaTheme="majorEastAsia" w:hAnsiTheme="majorHAnsi" w:cstheme="majorBidi"/>
      <w:b/>
      <w:sz w:val="24"/>
      <w:szCs w:val="26"/>
    </w:rPr>
  </w:style>
  <w:style w:type="paragraph" w:styleId="Heading3">
    <w:name w:val="heading 3"/>
    <w:basedOn w:val="Normal"/>
    <w:next w:val="Normal"/>
    <w:link w:val="Heading3Char"/>
    <w:uiPriority w:val="1"/>
    <w:qFormat/>
    <w:rsid w:val="00B9757E"/>
    <w:pPr>
      <w:keepNext/>
      <w:keepLines/>
      <w:numPr>
        <w:ilvl w:val="2"/>
        <w:numId w:val="3"/>
      </w:numPr>
      <w:spacing w:before="260" w:after="0" w:line="280" w:lineRule="atLeast"/>
      <w:outlineLvl w:val="2"/>
    </w:pPr>
    <w:rPr>
      <w:rFonts w:asciiTheme="majorHAnsi" w:eastAsiaTheme="majorEastAsia" w:hAnsiTheme="majorHAnsi" w:cstheme="majorBidi"/>
      <w:b/>
      <w:sz w:val="20"/>
      <w:szCs w:val="24"/>
    </w:rPr>
  </w:style>
  <w:style w:type="paragraph" w:styleId="Heading4">
    <w:name w:val="heading 4"/>
    <w:basedOn w:val="Normal"/>
    <w:next w:val="Normal"/>
    <w:link w:val="Heading4Char"/>
    <w:uiPriority w:val="1"/>
    <w:qFormat/>
    <w:rsid w:val="00B9757E"/>
    <w:pPr>
      <w:keepNext/>
      <w:keepLines/>
      <w:numPr>
        <w:ilvl w:val="3"/>
        <w:numId w:val="3"/>
      </w:numPr>
      <w:spacing w:before="260" w:after="0" w:line="260" w:lineRule="exact"/>
      <w:outlineLvl w:val="3"/>
    </w:pPr>
    <w:rPr>
      <w:rFonts w:asciiTheme="majorHAnsi" w:eastAsiaTheme="majorEastAsia" w:hAnsiTheme="majorHAnsi" w:cstheme="majorBidi"/>
      <w:i/>
      <w:iCs/>
    </w:rPr>
  </w:style>
  <w:style w:type="paragraph" w:styleId="Heading5">
    <w:name w:val="heading 5"/>
    <w:basedOn w:val="Normal"/>
    <w:next w:val="Normal"/>
    <w:link w:val="Heading5Char"/>
    <w:uiPriority w:val="1"/>
    <w:qFormat/>
    <w:rsid w:val="00B9757E"/>
    <w:pPr>
      <w:keepNext/>
      <w:keepLines/>
      <w:numPr>
        <w:ilvl w:val="4"/>
        <w:numId w:val="2"/>
      </w:numPr>
      <w:spacing w:before="260" w:after="0" w:line="260" w:lineRule="atLeast"/>
      <w:outlineLvl w:val="4"/>
    </w:pPr>
    <w:rPr>
      <w:rFonts w:asciiTheme="majorHAnsi" w:eastAsiaTheme="majorEastAsia" w:hAnsiTheme="majorHAnsi" w:cstheme="majorBidi"/>
      <w:b/>
    </w:rPr>
  </w:style>
  <w:style w:type="paragraph" w:styleId="Heading6">
    <w:name w:val="heading 6"/>
    <w:basedOn w:val="Normal"/>
    <w:next w:val="Normal"/>
    <w:link w:val="Heading6Char"/>
    <w:uiPriority w:val="9"/>
    <w:semiHidden/>
    <w:rsid w:val="001B33D3"/>
    <w:pPr>
      <w:keepNext/>
      <w:keepLines/>
      <w:spacing w:before="40" w:after="0"/>
      <w:outlineLvl w:val="5"/>
    </w:pPr>
    <w:rPr>
      <w:rFonts w:asciiTheme="majorHAnsi" w:eastAsiaTheme="majorEastAsia" w:hAnsiTheme="majorHAnsi" w:cstheme="majorBidi"/>
      <w:color w:val="8D8560" w:themeColor="accent1" w:themeShade="7F"/>
    </w:rPr>
  </w:style>
  <w:style w:type="paragraph" w:styleId="Heading7">
    <w:name w:val="heading 7"/>
    <w:basedOn w:val="Normal"/>
    <w:next w:val="Normal"/>
    <w:link w:val="Heading7Char"/>
    <w:uiPriority w:val="9"/>
    <w:semiHidden/>
    <w:rsid w:val="001B33D3"/>
    <w:pPr>
      <w:keepNext/>
      <w:keepLines/>
      <w:spacing w:before="40" w:after="0"/>
      <w:outlineLvl w:val="6"/>
    </w:pPr>
    <w:rPr>
      <w:rFonts w:asciiTheme="majorHAnsi" w:eastAsiaTheme="majorEastAsia" w:hAnsiTheme="majorHAnsi" w:cstheme="majorBidi"/>
      <w:i/>
      <w:iCs/>
      <w:color w:val="8D8560" w:themeColor="accent1" w:themeShade="7F"/>
    </w:rPr>
  </w:style>
  <w:style w:type="paragraph" w:styleId="Heading8">
    <w:name w:val="heading 8"/>
    <w:basedOn w:val="Normal"/>
    <w:next w:val="Normal"/>
    <w:link w:val="Heading8Char"/>
    <w:uiPriority w:val="9"/>
    <w:semiHidden/>
    <w:rsid w:val="00481600"/>
    <w:pPr>
      <w:keepNext/>
      <w:keepLines/>
      <w:numPr>
        <w:ilvl w:val="7"/>
        <w:numId w:val="3"/>
      </w:numPr>
      <w:spacing w:before="40"/>
      <w:outlineLvl w:val="7"/>
    </w:pPr>
    <w:rPr>
      <w:rFonts w:asciiTheme="majorHAnsi" w:eastAsiaTheme="majorEastAsia" w:hAnsiTheme="majorHAnsi" w:cstheme="majorBidi"/>
      <w:color w:val="727272" w:themeColor="text1" w:themeTint="D8"/>
      <w:sz w:val="21"/>
      <w:szCs w:val="21"/>
    </w:rPr>
  </w:style>
  <w:style w:type="paragraph" w:styleId="Heading9">
    <w:name w:val="heading 9"/>
    <w:basedOn w:val="Normal"/>
    <w:next w:val="Normal"/>
    <w:link w:val="Heading9Char"/>
    <w:uiPriority w:val="9"/>
    <w:semiHidden/>
    <w:rsid w:val="001B33D3"/>
    <w:pPr>
      <w:keepNext/>
      <w:keepLines/>
      <w:spacing w:before="40" w:after="0"/>
      <w:outlineLvl w:val="8"/>
    </w:pPr>
    <w:rPr>
      <w:rFonts w:asciiTheme="majorHAnsi" w:eastAsiaTheme="majorEastAsia" w:hAnsiTheme="majorHAnsi" w:cstheme="majorBidi"/>
      <w:i/>
      <w:iCs/>
      <w:color w:val="727272"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1"/>
    <w:rsid w:val="00B9757E"/>
    <w:rPr>
      <w:rFonts w:asciiTheme="majorHAnsi" w:eastAsiaTheme="majorEastAsia" w:hAnsiTheme="majorHAnsi" w:cstheme="majorBidi"/>
      <w:b/>
      <w:sz w:val="28"/>
      <w:szCs w:val="32"/>
      <w:lang w:val="en-GB"/>
    </w:rPr>
  </w:style>
  <w:style w:type="character" w:customStyle="1" w:styleId="Heading2Char">
    <w:name w:val="Heading 2 Char"/>
    <w:basedOn w:val="DefaultParagraphFont"/>
    <w:link w:val="Heading2"/>
    <w:uiPriority w:val="1"/>
    <w:rsid w:val="00B9757E"/>
    <w:rPr>
      <w:rFonts w:asciiTheme="majorHAnsi" w:eastAsiaTheme="majorEastAsia" w:hAnsiTheme="majorHAnsi" w:cstheme="majorBidi"/>
      <w:b/>
      <w:sz w:val="24"/>
      <w:szCs w:val="26"/>
      <w:lang w:val="en-GB"/>
    </w:rPr>
  </w:style>
  <w:style w:type="character" w:customStyle="1" w:styleId="Heading3Char">
    <w:name w:val="Heading 3 Char"/>
    <w:basedOn w:val="DefaultParagraphFont"/>
    <w:link w:val="Heading3"/>
    <w:uiPriority w:val="1"/>
    <w:rsid w:val="00B9757E"/>
    <w:rPr>
      <w:rFonts w:asciiTheme="majorHAnsi" w:eastAsiaTheme="majorEastAsia" w:hAnsiTheme="majorHAnsi" w:cstheme="majorBidi"/>
      <w:b/>
      <w:sz w:val="20"/>
      <w:szCs w:val="24"/>
      <w:lang w:val="en-GB"/>
    </w:rPr>
  </w:style>
  <w:style w:type="character" w:customStyle="1" w:styleId="Heading4Char">
    <w:name w:val="Heading 4 Char"/>
    <w:basedOn w:val="DefaultParagraphFont"/>
    <w:link w:val="Heading4"/>
    <w:uiPriority w:val="1"/>
    <w:rsid w:val="00B9757E"/>
    <w:rPr>
      <w:rFonts w:asciiTheme="majorHAnsi" w:eastAsiaTheme="majorEastAsia" w:hAnsiTheme="majorHAnsi" w:cstheme="majorBidi"/>
      <w:i/>
      <w:iCs/>
      <w:lang w:val="en-GB"/>
    </w:rPr>
  </w:style>
  <w:style w:type="character" w:customStyle="1" w:styleId="Heading8Char">
    <w:name w:val="Heading 8 Char"/>
    <w:basedOn w:val="DefaultParagraphFont"/>
    <w:link w:val="Heading8"/>
    <w:uiPriority w:val="9"/>
    <w:semiHidden/>
    <w:rsid w:val="006E7982"/>
    <w:rPr>
      <w:rFonts w:asciiTheme="majorHAnsi" w:eastAsiaTheme="majorEastAsia" w:hAnsiTheme="majorHAnsi" w:cstheme="majorBidi"/>
      <w:color w:val="727272" w:themeColor="text1" w:themeTint="D8"/>
      <w:sz w:val="21"/>
      <w:szCs w:val="21"/>
      <w:lang w:val="en-GB"/>
    </w:rPr>
  </w:style>
  <w:style w:type="table" w:styleId="TableGrid">
    <w:name w:val="Table Grid"/>
    <w:basedOn w:val="TableNormal"/>
    <w:uiPriority w:val="39"/>
    <w:rsid w:val="00AC34B6"/>
    <w:pPr>
      <w:spacing w:line="240" w:lineRule="auto"/>
    </w:pPr>
    <w:tblPr>
      <w:tblInd w:w="108" w:type="dxa"/>
    </w:tblPr>
  </w:style>
  <w:style w:type="paragraph" w:styleId="BalloonText">
    <w:name w:val="Balloon Text"/>
    <w:basedOn w:val="Normal"/>
    <w:link w:val="BalloonTextChar"/>
    <w:uiPriority w:val="99"/>
    <w:semiHidden/>
    <w:unhideWhenUsed/>
    <w:rsid w:val="00EC5646"/>
    <w:pPr>
      <w:spacing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5646"/>
    <w:rPr>
      <w:rFonts w:ascii="Segoe UI" w:hAnsi="Segoe UI" w:cs="Segoe UI"/>
      <w:sz w:val="18"/>
      <w:szCs w:val="18"/>
      <w:lang w:val="en-GB"/>
    </w:rPr>
  </w:style>
  <w:style w:type="character" w:styleId="PlaceholderText">
    <w:name w:val="Placeholder Text"/>
    <w:basedOn w:val="DefaultParagraphFont"/>
    <w:uiPriority w:val="99"/>
    <w:semiHidden/>
    <w:rsid w:val="008741B8"/>
    <w:rPr>
      <w:color w:val="808080"/>
      <w:lang w:val="en-GB"/>
    </w:rPr>
  </w:style>
  <w:style w:type="paragraph" w:customStyle="1" w:styleId="NirasHeaderFooter">
    <w:name w:val="NirasHeaderFooter"/>
    <w:basedOn w:val="Normal"/>
    <w:uiPriority w:val="99"/>
    <w:qFormat/>
    <w:rsid w:val="00B070C8"/>
    <w:pPr>
      <w:spacing w:line="230" w:lineRule="exact"/>
    </w:pPr>
    <w:rPr>
      <w:sz w:val="12"/>
      <w:szCs w:val="12"/>
    </w:rPr>
  </w:style>
  <w:style w:type="paragraph" w:styleId="Header">
    <w:name w:val="header"/>
    <w:basedOn w:val="Normal"/>
    <w:link w:val="HeaderChar"/>
    <w:uiPriority w:val="99"/>
    <w:semiHidden/>
    <w:rsid w:val="007573D4"/>
    <w:pPr>
      <w:tabs>
        <w:tab w:val="center" w:pos="4819"/>
        <w:tab w:val="right" w:pos="9638"/>
      </w:tabs>
      <w:spacing w:line="240" w:lineRule="auto"/>
    </w:pPr>
  </w:style>
  <w:style w:type="character" w:customStyle="1" w:styleId="HeaderChar">
    <w:name w:val="Header Char"/>
    <w:basedOn w:val="DefaultParagraphFont"/>
    <w:link w:val="Header"/>
    <w:uiPriority w:val="99"/>
    <w:semiHidden/>
    <w:rsid w:val="00C343B6"/>
    <w:rPr>
      <w:lang w:val="en-GB"/>
    </w:rPr>
  </w:style>
  <w:style w:type="paragraph" w:styleId="Footer">
    <w:name w:val="footer"/>
    <w:basedOn w:val="Normal"/>
    <w:link w:val="FooterChar"/>
    <w:uiPriority w:val="99"/>
    <w:rsid w:val="007573D4"/>
    <w:pPr>
      <w:tabs>
        <w:tab w:val="center" w:pos="4819"/>
        <w:tab w:val="right" w:pos="9638"/>
      </w:tabs>
      <w:spacing w:line="240" w:lineRule="auto"/>
    </w:pPr>
  </w:style>
  <w:style w:type="character" w:customStyle="1" w:styleId="FooterChar">
    <w:name w:val="Footer Char"/>
    <w:basedOn w:val="DefaultParagraphFont"/>
    <w:link w:val="Footer"/>
    <w:uiPriority w:val="99"/>
    <w:rsid w:val="00BD2478"/>
    <w:rPr>
      <w:lang w:val="en-GB"/>
    </w:rPr>
  </w:style>
  <w:style w:type="character" w:customStyle="1" w:styleId="Heading5Char">
    <w:name w:val="Heading 5 Char"/>
    <w:basedOn w:val="DefaultParagraphFont"/>
    <w:link w:val="Heading5"/>
    <w:uiPriority w:val="1"/>
    <w:rsid w:val="00B9757E"/>
    <w:rPr>
      <w:rFonts w:asciiTheme="majorHAnsi" w:eastAsiaTheme="majorEastAsia" w:hAnsiTheme="majorHAnsi" w:cstheme="majorBidi"/>
      <w:b/>
      <w:lang w:val="en-GB"/>
    </w:rPr>
  </w:style>
  <w:style w:type="paragraph" w:customStyle="1" w:styleId="Quote-Text">
    <w:name w:val="Quote - Text"/>
    <w:basedOn w:val="Normal"/>
    <w:uiPriority w:val="29"/>
    <w:qFormat/>
    <w:rsid w:val="00B070C8"/>
    <w:pPr>
      <w:spacing w:after="0" w:line="480" w:lineRule="atLeast"/>
    </w:pPr>
    <w:rPr>
      <w:rFonts w:ascii="Palatino Linotype" w:hAnsi="Palatino Linotype"/>
      <w:color w:val="454038" w:themeColor="accent5"/>
      <w:sz w:val="42"/>
    </w:rPr>
  </w:style>
  <w:style w:type="paragraph" w:customStyle="1" w:styleId="Appendix-Heading1">
    <w:name w:val="Appendix - Heading 1"/>
    <w:basedOn w:val="Normal"/>
    <w:next w:val="Normal"/>
    <w:uiPriority w:val="2"/>
    <w:qFormat/>
    <w:rsid w:val="002C2805"/>
    <w:pPr>
      <w:pageBreakBefore/>
      <w:numPr>
        <w:numId w:val="15"/>
      </w:numPr>
      <w:spacing w:before="260" w:after="480" w:line="360" w:lineRule="atLeast"/>
    </w:pPr>
    <w:rPr>
      <w:rFonts w:asciiTheme="majorHAnsi" w:hAnsiTheme="majorHAnsi"/>
      <w:b/>
      <w:sz w:val="28"/>
    </w:rPr>
  </w:style>
  <w:style w:type="table" w:customStyle="1" w:styleId="Niras-TablewithText">
    <w:name w:val="Niras - Table with Text"/>
    <w:basedOn w:val="TableNormal"/>
    <w:uiPriority w:val="99"/>
    <w:rsid w:val="005D0DA2"/>
    <w:pPr>
      <w:spacing w:after="0" w:line="200" w:lineRule="atLeast"/>
    </w:pPr>
    <w:tblPr>
      <w:tblStyleRowBandSize w:val="1"/>
      <w:tblInd w:w="108"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vAlign w:val="center"/>
    </w:tcPr>
    <w:tblStylePr w:type="firstRow">
      <w:pPr>
        <w:wordWrap/>
        <w:spacing w:line="200" w:lineRule="atLeast"/>
        <w:contextualSpacing w:val="0"/>
      </w:pPr>
      <w:rPr>
        <w:caps w:val="0"/>
        <w:smallCaps w:val="0"/>
        <w:color w:val="FFFFFF"/>
      </w:rPr>
      <w:tblPr/>
      <w:trPr>
        <w:tblHeader/>
      </w:trPr>
      <w:tcPr>
        <w:shd w:val="clear" w:color="auto" w:fill="65625E" w:themeFill="accent4"/>
      </w:tcPr>
    </w:tblStylePr>
    <w:tblStylePr w:type="firstCol">
      <w:pPr>
        <w:jc w:val="left"/>
      </w:pPr>
    </w:tblStylePr>
    <w:tblStylePr w:type="band1Horz">
      <w:tblPr/>
      <w:tcPr>
        <w:shd w:val="clear" w:color="auto" w:fill="C3C3BD" w:themeFill="accent2"/>
      </w:tcPr>
    </w:tblStylePr>
    <w:tblStylePr w:type="band2Horz">
      <w:tblPr/>
      <w:tcPr>
        <w:shd w:val="clear" w:color="auto" w:fill="F2F1EC" w:themeFill="accent1"/>
      </w:tcPr>
    </w:tblStylePr>
  </w:style>
  <w:style w:type="table" w:styleId="TableWeb1">
    <w:name w:val="Table Web 1"/>
    <w:basedOn w:val="TableNormal"/>
    <w:uiPriority w:val="99"/>
    <w:rsid w:val="003B5151"/>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1">
    <w:name w:val="toc 1"/>
    <w:basedOn w:val="Normal"/>
    <w:next w:val="Normal"/>
    <w:autoRedefine/>
    <w:uiPriority w:val="39"/>
    <w:rsid w:val="00A35A5B"/>
    <w:pPr>
      <w:tabs>
        <w:tab w:val="left" w:pos="993"/>
        <w:tab w:val="right" w:pos="7133"/>
      </w:tabs>
      <w:spacing w:before="360" w:after="0"/>
      <w:ind w:left="992" w:right="425" w:hanging="992"/>
    </w:pPr>
    <w:rPr>
      <w:b/>
      <w:sz w:val="18"/>
    </w:rPr>
  </w:style>
  <w:style w:type="character" w:styleId="Hyperlink">
    <w:name w:val="Hyperlink"/>
    <w:basedOn w:val="DefaultParagraphFont"/>
    <w:uiPriority w:val="99"/>
    <w:rsid w:val="00290E9B"/>
    <w:rPr>
      <w:color w:val="008EBB" w:themeColor="hyperlink"/>
      <w:u w:val="single"/>
      <w:lang w:val="en-GB"/>
    </w:rPr>
  </w:style>
  <w:style w:type="paragraph" w:styleId="TOC2">
    <w:name w:val="toc 2"/>
    <w:basedOn w:val="Normal"/>
    <w:next w:val="Normal"/>
    <w:autoRedefine/>
    <w:uiPriority w:val="39"/>
    <w:rsid w:val="00DD2147"/>
    <w:pPr>
      <w:tabs>
        <w:tab w:val="left" w:pos="993"/>
        <w:tab w:val="right" w:pos="7133"/>
      </w:tabs>
      <w:spacing w:before="100" w:after="0"/>
      <w:ind w:left="992" w:right="425" w:hanging="992"/>
    </w:pPr>
    <w:rPr>
      <w:sz w:val="18"/>
    </w:rPr>
  </w:style>
  <w:style w:type="paragraph" w:styleId="TOCHeading">
    <w:name w:val="TOC Heading"/>
    <w:basedOn w:val="Normal"/>
    <w:next w:val="Normal"/>
    <w:uiPriority w:val="39"/>
    <w:unhideWhenUsed/>
    <w:rsid w:val="0000369A"/>
    <w:pPr>
      <w:spacing w:after="0" w:line="680" w:lineRule="atLeast"/>
    </w:pPr>
    <w:rPr>
      <w:sz w:val="70"/>
    </w:rPr>
  </w:style>
  <w:style w:type="paragraph" w:customStyle="1" w:styleId="TocLIne">
    <w:name w:val="TocLIne"/>
    <w:basedOn w:val="Normal"/>
    <w:qFormat/>
    <w:rsid w:val="00B070C8"/>
    <w:pPr>
      <w:spacing w:before="240" w:after="180"/>
    </w:pPr>
  </w:style>
  <w:style w:type="paragraph" w:customStyle="1" w:styleId="Appendix-Heading2">
    <w:name w:val="Appendix - Heading 2"/>
    <w:basedOn w:val="Normal"/>
    <w:uiPriority w:val="2"/>
    <w:qFormat/>
    <w:rsid w:val="00B070C8"/>
    <w:pPr>
      <w:spacing w:before="260" w:after="0" w:line="320" w:lineRule="atLeast"/>
    </w:pPr>
    <w:rPr>
      <w:rFonts w:asciiTheme="majorHAnsi" w:hAnsiTheme="majorHAnsi"/>
      <w:b/>
      <w:sz w:val="24"/>
    </w:rPr>
  </w:style>
  <w:style w:type="paragraph" w:styleId="ListBullet">
    <w:name w:val="List Bullet"/>
    <w:basedOn w:val="Normal"/>
    <w:uiPriority w:val="99"/>
    <w:unhideWhenUsed/>
    <w:rsid w:val="000331FF"/>
    <w:pPr>
      <w:tabs>
        <w:tab w:val="num" w:pos="360"/>
      </w:tabs>
      <w:ind w:left="360" w:hanging="360"/>
      <w:contextualSpacing/>
    </w:pPr>
  </w:style>
  <w:style w:type="paragraph" w:styleId="ListNumber">
    <w:name w:val="List Number"/>
    <w:basedOn w:val="ListParagraph"/>
    <w:uiPriority w:val="99"/>
    <w:rsid w:val="000331FF"/>
    <w:pPr>
      <w:numPr>
        <w:numId w:val="13"/>
      </w:numPr>
    </w:pPr>
  </w:style>
  <w:style w:type="paragraph" w:customStyle="1" w:styleId="DocumentHeading">
    <w:name w:val="Document Heading"/>
    <w:basedOn w:val="Normal"/>
    <w:semiHidden/>
    <w:qFormat/>
    <w:rsid w:val="009507DE"/>
    <w:pPr>
      <w:framePr w:hSpace="142" w:wrap="around" w:hAnchor="margin" w:xAlign="right" w:yAlign="bottom"/>
      <w:widowControl w:val="0"/>
      <w:spacing w:after="0" w:line="240" w:lineRule="auto"/>
      <w:ind w:left="28" w:right="28"/>
      <w:suppressOverlap/>
      <w:jc w:val="right"/>
    </w:pPr>
    <w:rPr>
      <w:color w:val="454038" w:themeColor="accent5"/>
      <w:sz w:val="48"/>
      <w:lang w:eastAsia="da-DK"/>
    </w:rPr>
  </w:style>
  <w:style w:type="paragraph" w:customStyle="1" w:styleId="DocumentSubheading">
    <w:name w:val="Document Subheading"/>
    <w:basedOn w:val="DocumentHeading"/>
    <w:semiHidden/>
    <w:qFormat/>
    <w:rsid w:val="009507DE"/>
    <w:pPr>
      <w:framePr w:wrap="around"/>
      <w:spacing w:before="80" w:after="80"/>
      <w:contextualSpacing/>
    </w:pPr>
    <w:rPr>
      <w:rFonts w:ascii="Palatino Linotype" w:hAnsi="Palatino Linotype"/>
      <w:color w:val="000000"/>
      <w:sz w:val="26"/>
    </w:rPr>
  </w:style>
  <w:style w:type="paragraph" w:customStyle="1" w:styleId="Client">
    <w:name w:val="Client"/>
    <w:basedOn w:val="DocumentSubheading"/>
    <w:semiHidden/>
    <w:qFormat/>
    <w:rsid w:val="004A5877"/>
    <w:pPr>
      <w:framePr w:wrap="around"/>
      <w:spacing w:before="70" w:after="70"/>
    </w:pPr>
    <w:rPr>
      <w:rFonts w:ascii="Verdana" w:hAnsi="Verdana"/>
      <w:b/>
      <w:caps/>
      <w:sz w:val="14"/>
    </w:rPr>
  </w:style>
  <w:style w:type="paragraph" w:styleId="Date">
    <w:name w:val="Date"/>
    <w:basedOn w:val="Normal"/>
    <w:next w:val="Normal"/>
    <w:link w:val="DateChar"/>
    <w:uiPriority w:val="99"/>
    <w:semiHidden/>
    <w:rsid w:val="004A5877"/>
    <w:pPr>
      <w:widowControl w:val="0"/>
      <w:spacing w:before="70" w:after="70" w:line="240" w:lineRule="auto"/>
      <w:ind w:left="28" w:right="28"/>
      <w:jc w:val="right"/>
    </w:pPr>
    <w:rPr>
      <w:b/>
      <w:caps/>
      <w:sz w:val="14"/>
    </w:rPr>
  </w:style>
  <w:style w:type="character" w:customStyle="1" w:styleId="DateChar">
    <w:name w:val="Date Char"/>
    <w:basedOn w:val="DefaultParagraphFont"/>
    <w:link w:val="Date"/>
    <w:uiPriority w:val="99"/>
    <w:semiHidden/>
    <w:rsid w:val="004A5877"/>
    <w:rPr>
      <w:b/>
      <w:caps/>
      <w:sz w:val="14"/>
      <w:lang w:val="en-GB"/>
    </w:rPr>
  </w:style>
  <w:style w:type="table" w:customStyle="1" w:styleId="TableGridLight1">
    <w:name w:val="Table Grid Light1"/>
    <w:basedOn w:val="TableNormal"/>
    <w:uiPriority w:val="40"/>
    <w:rsid w:val="00403601"/>
    <w:pPr>
      <w:spacing w:line="240" w:lineRule="auto"/>
    </w:pPr>
    <w:tblPr>
      <w:tblInd w:w="108" w:type="dxa"/>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CallOutText">
    <w:name w:val="CallOut Text"/>
    <w:basedOn w:val="Normal"/>
    <w:uiPriority w:val="99"/>
    <w:semiHidden/>
    <w:qFormat/>
    <w:rsid w:val="00B070C8"/>
    <w:pPr>
      <w:framePr w:w="2155" w:wrap="around" w:vAnchor="text" w:hAnchor="page" w:x="1135" w:y="1"/>
    </w:pPr>
    <w:rPr>
      <w:i/>
    </w:rPr>
  </w:style>
  <w:style w:type="paragraph" w:customStyle="1" w:styleId="Niras-Caption">
    <w:name w:val="Niras - Caption"/>
    <w:basedOn w:val="CallOutText"/>
    <w:uiPriority w:val="99"/>
    <w:qFormat/>
    <w:rsid w:val="00A57C74"/>
    <w:pPr>
      <w:framePr w:wrap="around"/>
    </w:pPr>
    <w:rPr>
      <w:sz w:val="14"/>
    </w:rPr>
  </w:style>
  <w:style w:type="character" w:styleId="PageNumber">
    <w:name w:val="page number"/>
    <w:basedOn w:val="DefaultParagraphFont"/>
    <w:uiPriority w:val="21"/>
    <w:semiHidden/>
    <w:rsid w:val="00D94844"/>
    <w:rPr>
      <w:rFonts w:ascii="Arial" w:hAnsi="Arial"/>
      <w:b/>
      <w:sz w:val="12"/>
      <w:lang w:val="en-GB"/>
    </w:rPr>
  </w:style>
  <w:style w:type="paragraph" w:customStyle="1" w:styleId="Footer-Date">
    <w:name w:val="Footer - Date"/>
    <w:basedOn w:val="Normal"/>
    <w:uiPriority w:val="99"/>
    <w:semiHidden/>
    <w:qFormat/>
    <w:rsid w:val="00B070C8"/>
    <w:pPr>
      <w:spacing w:after="0" w:line="150" w:lineRule="atLeast"/>
      <w:jc w:val="right"/>
    </w:pPr>
    <w:rPr>
      <w:rFonts w:ascii="Arial" w:hAnsi="Arial"/>
      <w:sz w:val="12"/>
    </w:rPr>
  </w:style>
  <w:style w:type="paragraph" w:customStyle="1" w:styleId="Appendix-Heading3">
    <w:name w:val="Appendix - Heading 3"/>
    <w:basedOn w:val="Normal"/>
    <w:uiPriority w:val="2"/>
    <w:qFormat/>
    <w:rsid w:val="00B070C8"/>
    <w:pPr>
      <w:spacing w:before="260" w:after="0" w:line="280" w:lineRule="atLeast"/>
    </w:pPr>
    <w:rPr>
      <w:rFonts w:asciiTheme="majorHAnsi" w:hAnsiTheme="majorHAnsi"/>
      <w:b/>
      <w:sz w:val="20"/>
    </w:rPr>
  </w:style>
  <w:style w:type="paragraph" w:customStyle="1" w:styleId="Appendix-Heading4">
    <w:name w:val="Appendix - Heading 4"/>
    <w:basedOn w:val="Normal"/>
    <w:uiPriority w:val="2"/>
    <w:qFormat/>
    <w:rsid w:val="00B070C8"/>
    <w:pPr>
      <w:spacing w:before="260" w:after="0" w:line="260" w:lineRule="atLeast"/>
    </w:pPr>
    <w:rPr>
      <w:rFonts w:asciiTheme="majorHAnsi" w:hAnsiTheme="majorHAnsi"/>
      <w:i/>
    </w:rPr>
  </w:style>
  <w:style w:type="paragraph" w:customStyle="1" w:styleId="Appendix-Heading5">
    <w:name w:val="Appendix - Heading 5"/>
    <w:basedOn w:val="Normal"/>
    <w:uiPriority w:val="2"/>
    <w:qFormat/>
    <w:rsid w:val="00B070C8"/>
    <w:pPr>
      <w:spacing w:before="260" w:after="0" w:line="260" w:lineRule="atLeast"/>
    </w:pPr>
    <w:rPr>
      <w:rFonts w:asciiTheme="majorHAnsi" w:hAnsiTheme="majorHAnsi"/>
      <w:b/>
    </w:rPr>
  </w:style>
  <w:style w:type="paragraph" w:customStyle="1" w:styleId="NirasDocumentDate">
    <w:name w:val="NirasDocumentDate"/>
    <w:basedOn w:val="NirasHeaderFooter"/>
    <w:uiPriority w:val="99"/>
    <w:semiHidden/>
    <w:rsid w:val="00FF759E"/>
    <w:pPr>
      <w:framePr w:wrap="auto" w:hAnchor="margin" w:xAlign="right"/>
      <w:spacing w:after="230"/>
    </w:pPr>
  </w:style>
  <w:style w:type="paragraph" w:customStyle="1" w:styleId="Niras-CallOutText">
    <w:name w:val="Niras - CallOut Text"/>
    <w:basedOn w:val="Normal"/>
    <w:qFormat/>
    <w:rsid w:val="0045588F"/>
    <w:pPr>
      <w:framePr w:w="2155" w:wrap="around" w:vAnchor="text" w:hAnchor="page" w:x="1135" w:y="1"/>
      <w:spacing w:line="180" w:lineRule="atLeast"/>
    </w:pPr>
    <w:rPr>
      <w:i/>
      <w:sz w:val="14"/>
    </w:rPr>
  </w:style>
  <w:style w:type="paragraph" w:styleId="NoSpacing">
    <w:name w:val="No Spacing"/>
    <w:uiPriority w:val="1"/>
    <w:semiHidden/>
    <w:qFormat/>
    <w:rsid w:val="00B070C8"/>
    <w:pPr>
      <w:spacing w:line="240" w:lineRule="auto"/>
    </w:pPr>
    <w:rPr>
      <w:lang w:val="en-GB"/>
    </w:rPr>
  </w:style>
  <w:style w:type="paragraph" w:customStyle="1" w:styleId="TOCHeadingsmall">
    <w:name w:val="TOC Heading small"/>
    <w:basedOn w:val="TOCHeadinglarge"/>
    <w:link w:val="TOCHeadingsmallChar"/>
    <w:semiHidden/>
    <w:qFormat/>
    <w:rsid w:val="00B070C8"/>
    <w:rPr>
      <w:sz w:val="28"/>
      <w:szCs w:val="28"/>
    </w:rPr>
  </w:style>
  <w:style w:type="character" w:customStyle="1" w:styleId="TOCHeadingsmallChar">
    <w:name w:val="TOC Heading small Char"/>
    <w:basedOn w:val="TOCHeadinglargeChar"/>
    <w:link w:val="TOCHeadingsmall"/>
    <w:semiHidden/>
    <w:rsid w:val="007101D0"/>
    <w:rPr>
      <w:rFonts w:asciiTheme="majorHAnsi" w:eastAsiaTheme="majorEastAsia" w:hAnsiTheme="majorHAnsi" w:cstheme="majorBidi"/>
      <w:color w:val="000000"/>
      <w:sz w:val="28"/>
      <w:szCs w:val="28"/>
      <w:lang w:val="en-GB"/>
    </w:rPr>
  </w:style>
  <w:style w:type="paragraph" w:customStyle="1" w:styleId="TOCHeadinglarge">
    <w:name w:val="TOC Heading large"/>
    <w:basedOn w:val="Normal"/>
    <w:link w:val="TOCHeadinglargeChar"/>
    <w:semiHidden/>
    <w:qFormat/>
    <w:rsid w:val="00B070C8"/>
    <w:pPr>
      <w:keepNext/>
      <w:keepLines/>
      <w:spacing w:after="0" w:line="320" w:lineRule="atLeast"/>
    </w:pPr>
    <w:rPr>
      <w:rFonts w:asciiTheme="majorHAnsi" w:eastAsiaTheme="majorEastAsia" w:hAnsiTheme="majorHAnsi" w:cstheme="majorBidi"/>
      <w:color w:val="000000"/>
      <w:sz w:val="70"/>
      <w:szCs w:val="70"/>
    </w:rPr>
  </w:style>
  <w:style w:type="character" w:customStyle="1" w:styleId="TOCHeadinglargeChar">
    <w:name w:val="TOC Heading large Char"/>
    <w:basedOn w:val="DefaultParagraphFont"/>
    <w:link w:val="TOCHeadinglarge"/>
    <w:semiHidden/>
    <w:rsid w:val="007101D0"/>
    <w:rPr>
      <w:rFonts w:asciiTheme="majorHAnsi" w:eastAsiaTheme="majorEastAsia" w:hAnsiTheme="majorHAnsi" w:cstheme="majorBidi"/>
      <w:color w:val="000000"/>
      <w:sz w:val="70"/>
      <w:szCs w:val="70"/>
      <w:lang w:val="en-GB"/>
    </w:rPr>
  </w:style>
  <w:style w:type="paragraph" w:customStyle="1" w:styleId="Billedtekst1">
    <w:name w:val="Billedtekst1"/>
    <w:basedOn w:val="Normal"/>
    <w:uiPriority w:val="99"/>
    <w:semiHidden/>
    <w:qFormat/>
    <w:rsid w:val="00F2472F"/>
    <w:pPr>
      <w:spacing w:after="0"/>
    </w:pPr>
  </w:style>
  <w:style w:type="paragraph" w:styleId="TOC3">
    <w:name w:val="toc 3"/>
    <w:basedOn w:val="Normal"/>
    <w:next w:val="Normal"/>
    <w:autoRedefine/>
    <w:uiPriority w:val="39"/>
    <w:rsid w:val="005200A5"/>
    <w:pPr>
      <w:tabs>
        <w:tab w:val="left" w:pos="993"/>
        <w:tab w:val="right" w:pos="7133"/>
      </w:tabs>
      <w:spacing w:before="100" w:after="0"/>
      <w:ind w:left="992" w:right="425" w:hanging="992"/>
    </w:pPr>
    <w:rPr>
      <w:sz w:val="18"/>
    </w:rPr>
  </w:style>
  <w:style w:type="paragraph" w:styleId="TOC4">
    <w:name w:val="toc 4"/>
    <w:basedOn w:val="Normal"/>
    <w:next w:val="Normal"/>
    <w:autoRedefine/>
    <w:uiPriority w:val="39"/>
    <w:rsid w:val="002D08B9"/>
    <w:pPr>
      <w:tabs>
        <w:tab w:val="left" w:pos="993"/>
        <w:tab w:val="right" w:pos="7133"/>
      </w:tabs>
      <w:spacing w:before="100" w:after="0"/>
      <w:ind w:left="992" w:right="425" w:hanging="992"/>
    </w:pPr>
    <w:rPr>
      <w:sz w:val="18"/>
    </w:rPr>
  </w:style>
  <w:style w:type="paragraph" w:styleId="Caption">
    <w:name w:val="caption"/>
    <w:basedOn w:val="Normal"/>
    <w:next w:val="Normal"/>
    <w:uiPriority w:val="35"/>
    <w:unhideWhenUsed/>
    <w:qFormat/>
    <w:rsid w:val="0094302B"/>
    <w:pPr>
      <w:spacing w:after="200" w:line="240" w:lineRule="auto"/>
    </w:pPr>
    <w:rPr>
      <w:i/>
      <w:iCs/>
      <w:sz w:val="14"/>
      <w:szCs w:val="18"/>
    </w:rPr>
  </w:style>
  <w:style w:type="paragraph" w:customStyle="1" w:styleId="Billedtekst">
    <w:name w:val="Billedtekst"/>
    <w:basedOn w:val="Normal"/>
    <w:qFormat/>
    <w:rsid w:val="004D1DC4"/>
    <w:pPr>
      <w:spacing w:after="0"/>
    </w:pPr>
  </w:style>
  <w:style w:type="paragraph" w:styleId="ListParagraph">
    <w:name w:val="List Paragraph"/>
    <w:basedOn w:val="Normal"/>
    <w:link w:val="ListParagraphChar"/>
    <w:uiPriority w:val="34"/>
    <w:qFormat/>
    <w:rsid w:val="009B27AB"/>
    <w:pPr>
      <w:ind w:left="720"/>
      <w:contextualSpacing/>
    </w:pPr>
  </w:style>
  <w:style w:type="paragraph" w:styleId="Bibliography">
    <w:name w:val="Bibliography"/>
    <w:basedOn w:val="Normal"/>
    <w:next w:val="Normal"/>
    <w:uiPriority w:val="37"/>
    <w:semiHidden/>
    <w:unhideWhenUsed/>
    <w:rsid w:val="001B33D3"/>
  </w:style>
  <w:style w:type="paragraph" w:styleId="BlockText">
    <w:name w:val="Block Text"/>
    <w:basedOn w:val="Normal"/>
    <w:uiPriority w:val="99"/>
    <w:semiHidden/>
    <w:unhideWhenUsed/>
    <w:rsid w:val="001B33D3"/>
    <w:pPr>
      <w:pBdr>
        <w:top w:val="single" w:sz="2" w:space="10" w:color="F2F1EC" w:themeColor="accent1"/>
        <w:left w:val="single" w:sz="2" w:space="10" w:color="F2F1EC" w:themeColor="accent1"/>
        <w:bottom w:val="single" w:sz="2" w:space="10" w:color="F2F1EC" w:themeColor="accent1"/>
        <w:right w:val="single" w:sz="2" w:space="10" w:color="F2F1EC" w:themeColor="accent1"/>
      </w:pBdr>
      <w:ind w:left="1152" w:right="1152"/>
    </w:pPr>
    <w:rPr>
      <w:rFonts w:eastAsiaTheme="minorEastAsia"/>
      <w:i/>
      <w:iCs/>
      <w:color w:val="F2F1EC" w:themeColor="accent1"/>
    </w:rPr>
  </w:style>
  <w:style w:type="paragraph" w:styleId="BodyText">
    <w:name w:val="Body Text"/>
    <w:basedOn w:val="Normal"/>
    <w:link w:val="BodyTextChar"/>
    <w:uiPriority w:val="99"/>
    <w:semiHidden/>
    <w:unhideWhenUsed/>
    <w:rsid w:val="001B33D3"/>
    <w:pPr>
      <w:spacing w:after="120"/>
    </w:pPr>
  </w:style>
  <w:style w:type="character" w:customStyle="1" w:styleId="BodyTextChar">
    <w:name w:val="Body Text Char"/>
    <w:basedOn w:val="DefaultParagraphFont"/>
    <w:link w:val="BodyText"/>
    <w:uiPriority w:val="99"/>
    <w:semiHidden/>
    <w:rsid w:val="001B33D3"/>
    <w:rPr>
      <w:lang w:val="en-GB"/>
    </w:rPr>
  </w:style>
  <w:style w:type="paragraph" w:styleId="BodyText2">
    <w:name w:val="Body Text 2"/>
    <w:basedOn w:val="Normal"/>
    <w:link w:val="BodyText2Char"/>
    <w:uiPriority w:val="99"/>
    <w:semiHidden/>
    <w:unhideWhenUsed/>
    <w:rsid w:val="001B33D3"/>
    <w:pPr>
      <w:spacing w:after="120" w:line="480" w:lineRule="auto"/>
    </w:pPr>
  </w:style>
  <w:style w:type="character" w:customStyle="1" w:styleId="BodyText2Char">
    <w:name w:val="Body Text 2 Char"/>
    <w:basedOn w:val="DefaultParagraphFont"/>
    <w:link w:val="BodyText2"/>
    <w:uiPriority w:val="99"/>
    <w:semiHidden/>
    <w:rsid w:val="001B33D3"/>
    <w:rPr>
      <w:lang w:val="en-GB"/>
    </w:rPr>
  </w:style>
  <w:style w:type="paragraph" w:styleId="BodyText3">
    <w:name w:val="Body Text 3"/>
    <w:basedOn w:val="Normal"/>
    <w:link w:val="BodyText3Char"/>
    <w:uiPriority w:val="99"/>
    <w:semiHidden/>
    <w:unhideWhenUsed/>
    <w:rsid w:val="001B33D3"/>
    <w:pPr>
      <w:spacing w:after="120"/>
    </w:pPr>
    <w:rPr>
      <w:sz w:val="16"/>
      <w:szCs w:val="16"/>
    </w:rPr>
  </w:style>
  <w:style w:type="character" w:customStyle="1" w:styleId="BodyText3Char">
    <w:name w:val="Body Text 3 Char"/>
    <w:basedOn w:val="DefaultParagraphFont"/>
    <w:link w:val="BodyText3"/>
    <w:uiPriority w:val="99"/>
    <w:semiHidden/>
    <w:rsid w:val="001B33D3"/>
    <w:rPr>
      <w:sz w:val="16"/>
      <w:szCs w:val="16"/>
      <w:lang w:val="en-GB"/>
    </w:rPr>
  </w:style>
  <w:style w:type="paragraph" w:styleId="BodyTextFirstIndent">
    <w:name w:val="Body Text First Indent"/>
    <w:basedOn w:val="BodyText"/>
    <w:link w:val="BodyTextFirstIndentChar"/>
    <w:uiPriority w:val="99"/>
    <w:semiHidden/>
    <w:unhideWhenUsed/>
    <w:rsid w:val="001B33D3"/>
    <w:pPr>
      <w:spacing w:after="260"/>
      <w:ind w:firstLine="360"/>
    </w:pPr>
  </w:style>
  <w:style w:type="character" w:customStyle="1" w:styleId="BodyTextFirstIndentChar">
    <w:name w:val="Body Text First Indent Char"/>
    <w:basedOn w:val="BodyTextChar"/>
    <w:link w:val="BodyTextFirstIndent"/>
    <w:uiPriority w:val="99"/>
    <w:semiHidden/>
    <w:rsid w:val="001B33D3"/>
    <w:rPr>
      <w:lang w:val="en-GB"/>
    </w:rPr>
  </w:style>
  <w:style w:type="paragraph" w:styleId="BodyTextIndent">
    <w:name w:val="Body Text Indent"/>
    <w:basedOn w:val="Normal"/>
    <w:link w:val="BodyTextIndentChar"/>
    <w:uiPriority w:val="99"/>
    <w:semiHidden/>
    <w:unhideWhenUsed/>
    <w:rsid w:val="001B33D3"/>
    <w:pPr>
      <w:spacing w:after="120"/>
      <w:ind w:left="283"/>
    </w:pPr>
  </w:style>
  <w:style w:type="character" w:customStyle="1" w:styleId="BodyTextIndentChar">
    <w:name w:val="Body Text Indent Char"/>
    <w:basedOn w:val="DefaultParagraphFont"/>
    <w:link w:val="BodyTextIndent"/>
    <w:uiPriority w:val="99"/>
    <w:semiHidden/>
    <w:rsid w:val="001B33D3"/>
    <w:rPr>
      <w:lang w:val="en-GB"/>
    </w:rPr>
  </w:style>
  <w:style w:type="paragraph" w:styleId="BodyTextFirstIndent2">
    <w:name w:val="Body Text First Indent 2"/>
    <w:basedOn w:val="BodyTextIndent"/>
    <w:link w:val="BodyTextFirstIndent2Char"/>
    <w:uiPriority w:val="99"/>
    <w:semiHidden/>
    <w:unhideWhenUsed/>
    <w:rsid w:val="001B33D3"/>
    <w:pPr>
      <w:spacing w:after="260"/>
      <w:ind w:left="360" w:firstLine="360"/>
    </w:pPr>
  </w:style>
  <w:style w:type="character" w:customStyle="1" w:styleId="BodyTextFirstIndent2Char">
    <w:name w:val="Body Text First Indent 2 Char"/>
    <w:basedOn w:val="BodyTextIndentChar"/>
    <w:link w:val="BodyTextFirstIndent2"/>
    <w:uiPriority w:val="99"/>
    <w:semiHidden/>
    <w:rsid w:val="001B33D3"/>
    <w:rPr>
      <w:lang w:val="en-GB"/>
    </w:rPr>
  </w:style>
  <w:style w:type="paragraph" w:styleId="BodyTextIndent2">
    <w:name w:val="Body Text Indent 2"/>
    <w:basedOn w:val="Normal"/>
    <w:link w:val="BodyTextIndent2Char"/>
    <w:uiPriority w:val="99"/>
    <w:semiHidden/>
    <w:unhideWhenUsed/>
    <w:rsid w:val="001B33D3"/>
    <w:pPr>
      <w:spacing w:after="120" w:line="480" w:lineRule="auto"/>
      <w:ind w:left="283"/>
    </w:pPr>
  </w:style>
  <w:style w:type="character" w:customStyle="1" w:styleId="BodyTextIndent2Char">
    <w:name w:val="Body Text Indent 2 Char"/>
    <w:basedOn w:val="DefaultParagraphFont"/>
    <w:link w:val="BodyTextIndent2"/>
    <w:uiPriority w:val="99"/>
    <w:semiHidden/>
    <w:rsid w:val="001B33D3"/>
    <w:rPr>
      <w:lang w:val="en-GB"/>
    </w:rPr>
  </w:style>
  <w:style w:type="paragraph" w:styleId="BodyTextIndent3">
    <w:name w:val="Body Text Indent 3"/>
    <w:basedOn w:val="Normal"/>
    <w:link w:val="BodyTextIndent3Char"/>
    <w:uiPriority w:val="99"/>
    <w:semiHidden/>
    <w:unhideWhenUsed/>
    <w:rsid w:val="001B33D3"/>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1B33D3"/>
    <w:rPr>
      <w:sz w:val="16"/>
      <w:szCs w:val="16"/>
      <w:lang w:val="en-GB"/>
    </w:rPr>
  </w:style>
  <w:style w:type="character" w:styleId="BookTitle">
    <w:name w:val="Book Title"/>
    <w:basedOn w:val="DefaultParagraphFont"/>
    <w:uiPriority w:val="33"/>
    <w:semiHidden/>
    <w:rsid w:val="001B33D3"/>
    <w:rPr>
      <w:b/>
      <w:bCs/>
      <w:i/>
      <w:iCs/>
      <w:spacing w:val="5"/>
      <w:lang w:val="en-GB"/>
    </w:rPr>
  </w:style>
  <w:style w:type="paragraph" w:styleId="Closing">
    <w:name w:val="Closing"/>
    <w:basedOn w:val="Normal"/>
    <w:link w:val="ClosingChar"/>
    <w:uiPriority w:val="99"/>
    <w:semiHidden/>
    <w:unhideWhenUsed/>
    <w:rsid w:val="001B33D3"/>
    <w:pPr>
      <w:spacing w:after="0" w:line="240" w:lineRule="auto"/>
      <w:ind w:left="4252"/>
    </w:pPr>
  </w:style>
  <w:style w:type="character" w:customStyle="1" w:styleId="ClosingChar">
    <w:name w:val="Closing Char"/>
    <w:basedOn w:val="DefaultParagraphFont"/>
    <w:link w:val="Closing"/>
    <w:uiPriority w:val="99"/>
    <w:semiHidden/>
    <w:rsid w:val="001B33D3"/>
    <w:rPr>
      <w:lang w:val="en-GB"/>
    </w:rPr>
  </w:style>
  <w:style w:type="table" w:styleId="ColorfulGrid">
    <w:name w:val="Colorful Grid"/>
    <w:basedOn w:val="TableNormal"/>
    <w:uiPriority w:val="73"/>
    <w:semiHidden/>
    <w:unhideWhenUsed/>
    <w:rsid w:val="001B33D3"/>
    <w:pPr>
      <w:spacing w:line="240" w:lineRule="auto"/>
    </w:pPr>
    <w:rPr>
      <w:color w:val="595959" w:themeColor="text1"/>
    </w:rPr>
    <w:tblPr>
      <w:tblStyleRowBandSize w:val="1"/>
      <w:tblStyleColBandSize w:val="1"/>
      <w:tblBorders>
        <w:insideH w:val="single" w:sz="4" w:space="0" w:color="FFFFFF" w:themeColor="background1"/>
      </w:tblBorders>
    </w:tblPr>
    <w:tcPr>
      <w:shd w:val="clear" w:color="auto" w:fill="DDDDDD" w:themeFill="text1" w:themeFillTint="33"/>
    </w:tcPr>
    <w:tblStylePr w:type="firstRow">
      <w:rPr>
        <w:b/>
        <w:bCs/>
      </w:rPr>
      <w:tblPr/>
      <w:tcPr>
        <w:shd w:val="clear" w:color="auto" w:fill="BCBCBC" w:themeFill="text1" w:themeFillTint="66"/>
      </w:tcPr>
    </w:tblStylePr>
    <w:tblStylePr w:type="lastRow">
      <w:rPr>
        <w:b/>
        <w:bCs/>
        <w:color w:val="595959" w:themeColor="text1"/>
      </w:rPr>
      <w:tblPr/>
      <w:tcPr>
        <w:shd w:val="clear" w:color="auto" w:fill="BCBCBC" w:themeFill="text1" w:themeFillTint="66"/>
      </w:tcPr>
    </w:tblStylePr>
    <w:tblStylePr w:type="firstCol">
      <w:rPr>
        <w:color w:val="FFFFFF" w:themeColor="background1"/>
      </w:rPr>
      <w:tblPr/>
      <w:tcPr>
        <w:shd w:val="clear" w:color="auto" w:fill="424242" w:themeFill="text1" w:themeFillShade="BF"/>
      </w:tcPr>
    </w:tblStylePr>
    <w:tblStylePr w:type="lastCol">
      <w:rPr>
        <w:color w:val="FFFFFF" w:themeColor="background1"/>
      </w:rPr>
      <w:tblPr/>
      <w:tcPr>
        <w:shd w:val="clear" w:color="auto" w:fill="424242" w:themeFill="text1" w:themeFillShade="BF"/>
      </w:tcPr>
    </w:tblStylePr>
    <w:tblStylePr w:type="band1Vert">
      <w:tblPr/>
      <w:tcPr>
        <w:shd w:val="clear" w:color="auto" w:fill="ACACAC" w:themeFill="text1" w:themeFillTint="7F"/>
      </w:tcPr>
    </w:tblStylePr>
    <w:tblStylePr w:type="band1Horz">
      <w:tblPr/>
      <w:tcPr>
        <w:shd w:val="clear" w:color="auto" w:fill="ACACAC" w:themeFill="text1" w:themeFillTint="7F"/>
      </w:tcPr>
    </w:tblStylePr>
  </w:style>
  <w:style w:type="table" w:styleId="ColorfulGrid-Accent1">
    <w:name w:val="Colorful Grid Accent 1"/>
    <w:basedOn w:val="TableNormal"/>
    <w:uiPriority w:val="73"/>
    <w:semiHidden/>
    <w:unhideWhenUsed/>
    <w:rsid w:val="001B33D3"/>
    <w:pPr>
      <w:spacing w:line="240" w:lineRule="auto"/>
    </w:pPr>
    <w:rPr>
      <w:color w:val="595959" w:themeColor="text1"/>
    </w:rPr>
    <w:tblPr>
      <w:tblStyleRowBandSize w:val="1"/>
      <w:tblStyleColBandSize w:val="1"/>
      <w:tblBorders>
        <w:insideH w:val="single" w:sz="4" w:space="0" w:color="FFFFFF" w:themeColor="background1"/>
      </w:tblBorders>
    </w:tblPr>
    <w:tcPr>
      <w:shd w:val="clear" w:color="auto" w:fill="FCFCFB" w:themeFill="accent1" w:themeFillTint="33"/>
    </w:tcPr>
    <w:tblStylePr w:type="firstRow">
      <w:rPr>
        <w:b/>
        <w:bCs/>
      </w:rPr>
      <w:tblPr/>
      <w:tcPr>
        <w:shd w:val="clear" w:color="auto" w:fill="F9F9F7" w:themeFill="accent1" w:themeFillTint="66"/>
      </w:tcPr>
    </w:tblStylePr>
    <w:tblStylePr w:type="lastRow">
      <w:rPr>
        <w:b/>
        <w:bCs/>
        <w:color w:val="595959" w:themeColor="text1"/>
      </w:rPr>
      <w:tblPr/>
      <w:tcPr>
        <w:shd w:val="clear" w:color="auto" w:fill="F9F9F7" w:themeFill="accent1" w:themeFillTint="66"/>
      </w:tcPr>
    </w:tblStylePr>
    <w:tblStylePr w:type="firstCol">
      <w:rPr>
        <w:color w:val="FFFFFF" w:themeColor="background1"/>
      </w:rPr>
      <w:tblPr/>
      <w:tcPr>
        <w:shd w:val="clear" w:color="auto" w:fill="C1BCA4" w:themeFill="accent1" w:themeFillShade="BF"/>
      </w:tcPr>
    </w:tblStylePr>
    <w:tblStylePr w:type="lastCol">
      <w:rPr>
        <w:color w:val="FFFFFF" w:themeColor="background1"/>
      </w:rPr>
      <w:tblPr/>
      <w:tcPr>
        <w:shd w:val="clear" w:color="auto" w:fill="C1BCA4" w:themeFill="accent1" w:themeFillShade="BF"/>
      </w:tcPr>
    </w:tblStylePr>
    <w:tblStylePr w:type="band1Vert">
      <w:tblPr/>
      <w:tcPr>
        <w:shd w:val="clear" w:color="auto" w:fill="F8F7F5" w:themeFill="accent1" w:themeFillTint="7F"/>
      </w:tcPr>
    </w:tblStylePr>
    <w:tblStylePr w:type="band1Horz">
      <w:tblPr/>
      <w:tcPr>
        <w:shd w:val="clear" w:color="auto" w:fill="F8F7F5" w:themeFill="accent1" w:themeFillTint="7F"/>
      </w:tcPr>
    </w:tblStylePr>
  </w:style>
  <w:style w:type="table" w:styleId="ColorfulGrid-Accent2">
    <w:name w:val="Colorful Grid Accent 2"/>
    <w:basedOn w:val="TableNormal"/>
    <w:uiPriority w:val="73"/>
    <w:semiHidden/>
    <w:unhideWhenUsed/>
    <w:rsid w:val="001B33D3"/>
    <w:pPr>
      <w:spacing w:line="240" w:lineRule="auto"/>
    </w:pPr>
    <w:rPr>
      <w:color w:val="595959" w:themeColor="text1"/>
    </w:rPr>
    <w:tblPr>
      <w:tblStyleRowBandSize w:val="1"/>
      <w:tblStyleColBandSize w:val="1"/>
      <w:tblBorders>
        <w:insideH w:val="single" w:sz="4" w:space="0" w:color="FFFFFF" w:themeColor="background1"/>
      </w:tblBorders>
    </w:tblPr>
    <w:tcPr>
      <w:shd w:val="clear" w:color="auto" w:fill="F3F3F1" w:themeFill="accent2" w:themeFillTint="33"/>
    </w:tcPr>
    <w:tblStylePr w:type="firstRow">
      <w:rPr>
        <w:b/>
        <w:bCs/>
      </w:rPr>
      <w:tblPr/>
      <w:tcPr>
        <w:shd w:val="clear" w:color="auto" w:fill="E7E7E4" w:themeFill="accent2" w:themeFillTint="66"/>
      </w:tcPr>
    </w:tblStylePr>
    <w:tblStylePr w:type="lastRow">
      <w:rPr>
        <w:b/>
        <w:bCs/>
        <w:color w:val="595959" w:themeColor="text1"/>
      </w:rPr>
      <w:tblPr/>
      <w:tcPr>
        <w:shd w:val="clear" w:color="auto" w:fill="E7E7E4" w:themeFill="accent2" w:themeFillTint="66"/>
      </w:tcPr>
    </w:tblStylePr>
    <w:tblStylePr w:type="firstCol">
      <w:rPr>
        <w:color w:val="FFFFFF" w:themeColor="background1"/>
      </w:rPr>
      <w:tblPr/>
      <w:tcPr>
        <w:shd w:val="clear" w:color="auto" w:fill="95958A" w:themeFill="accent2" w:themeFillShade="BF"/>
      </w:tcPr>
    </w:tblStylePr>
    <w:tblStylePr w:type="lastCol">
      <w:rPr>
        <w:color w:val="FFFFFF" w:themeColor="background1"/>
      </w:rPr>
      <w:tblPr/>
      <w:tcPr>
        <w:shd w:val="clear" w:color="auto" w:fill="95958A" w:themeFill="accent2" w:themeFillShade="BF"/>
      </w:tcPr>
    </w:tblStylePr>
    <w:tblStylePr w:type="band1Vert">
      <w:tblPr/>
      <w:tcPr>
        <w:shd w:val="clear" w:color="auto" w:fill="E1E1DE" w:themeFill="accent2" w:themeFillTint="7F"/>
      </w:tcPr>
    </w:tblStylePr>
    <w:tblStylePr w:type="band1Horz">
      <w:tblPr/>
      <w:tcPr>
        <w:shd w:val="clear" w:color="auto" w:fill="E1E1DE" w:themeFill="accent2" w:themeFillTint="7F"/>
      </w:tcPr>
    </w:tblStylePr>
  </w:style>
  <w:style w:type="table" w:styleId="ColorfulGrid-Accent3">
    <w:name w:val="Colorful Grid Accent 3"/>
    <w:basedOn w:val="TableNormal"/>
    <w:uiPriority w:val="73"/>
    <w:semiHidden/>
    <w:unhideWhenUsed/>
    <w:rsid w:val="001B33D3"/>
    <w:pPr>
      <w:spacing w:line="240" w:lineRule="auto"/>
    </w:pPr>
    <w:rPr>
      <w:color w:val="595959" w:themeColor="text1"/>
    </w:rPr>
    <w:tblPr>
      <w:tblStyleRowBandSize w:val="1"/>
      <w:tblStyleColBandSize w:val="1"/>
      <w:tblBorders>
        <w:insideH w:val="single" w:sz="4" w:space="0" w:color="FFFFFF" w:themeColor="background1"/>
      </w:tblBorders>
    </w:tblPr>
    <w:tcPr>
      <w:shd w:val="clear" w:color="auto" w:fill="E8E9E8" w:themeFill="accent3" w:themeFillTint="33"/>
    </w:tcPr>
    <w:tblStylePr w:type="firstRow">
      <w:rPr>
        <w:b/>
        <w:bCs/>
      </w:rPr>
      <w:tblPr/>
      <w:tcPr>
        <w:shd w:val="clear" w:color="auto" w:fill="D1D3D1" w:themeFill="accent3" w:themeFillTint="66"/>
      </w:tcPr>
    </w:tblStylePr>
    <w:tblStylePr w:type="lastRow">
      <w:rPr>
        <w:b/>
        <w:bCs/>
        <w:color w:val="595959" w:themeColor="text1"/>
      </w:rPr>
      <w:tblPr/>
      <w:tcPr>
        <w:shd w:val="clear" w:color="auto" w:fill="D1D3D1" w:themeFill="accent3" w:themeFillTint="66"/>
      </w:tcPr>
    </w:tblStylePr>
    <w:tblStylePr w:type="firstCol">
      <w:rPr>
        <w:color w:val="FFFFFF" w:themeColor="background1"/>
      </w:rPr>
      <w:tblPr/>
      <w:tcPr>
        <w:shd w:val="clear" w:color="auto" w:fill="696C69" w:themeFill="accent3" w:themeFillShade="BF"/>
      </w:tcPr>
    </w:tblStylePr>
    <w:tblStylePr w:type="lastCol">
      <w:rPr>
        <w:color w:val="FFFFFF" w:themeColor="background1"/>
      </w:rPr>
      <w:tblPr/>
      <w:tcPr>
        <w:shd w:val="clear" w:color="auto" w:fill="696C69" w:themeFill="accent3" w:themeFillShade="BF"/>
      </w:tcPr>
    </w:tblStylePr>
    <w:tblStylePr w:type="band1Vert">
      <w:tblPr/>
      <w:tcPr>
        <w:shd w:val="clear" w:color="auto" w:fill="C6C8C6" w:themeFill="accent3" w:themeFillTint="7F"/>
      </w:tcPr>
    </w:tblStylePr>
    <w:tblStylePr w:type="band1Horz">
      <w:tblPr/>
      <w:tcPr>
        <w:shd w:val="clear" w:color="auto" w:fill="C6C8C6" w:themeFill="accent3" w:themeFillTint="7F"/>
      </w:tcPr>
    </w:tblStylePr>
  </w:style>
  <w:style w:type="table" w:styleId="ColorfulGrid-Accent4">
    <w:name w:val="Colorful Grid Accent 4"/>
    <w:basedOn w:val="TableNormal"/>
    <w:uiPriority w:val="73"/>
    <w:semiHidden/>
    <w:unhideWhenUsed/>
    <w:rsid w:val="001B33D3"/>
    <w:pPr>
      <w:spacing w:line="240" w:lineRule="auto"/>
    </w:pPr>
    <w:rPr>
      <w:color w:val="595959" w:themeColor="text1"/>
    </w:rPr>
    <w:tblPr>
      <w:tblStyleRowBandSize w:val="1"/>
      <w:tblStyleColBandSize w:val="1"/>
      <w:tblBorders>
        <w:insideH w:val="single" w:sz="4" w:space="0" w:color="FFFFFF" w:themeColor="background1"/>
      </w:tblBorders>
    </w:tblPr>
    <w:tcPr>
      <w:shd w:val="clear" w:color="auto" w:fill="E0DFDE" w:themeFill="accent4" w:themeFillTint="33"/>
    </w:tcPr>
    <w:tblStylePr w:type="firstRow">
      <w:rPr>
        <w:b/>
        <w:bCs/>
      </w:rPr>
      <w:tblPr/>
      <w:tcPr>
        <w:shd w:val="clear" w:color="auto" w:fill="C2C0BD" w:themeFill="accent4" w:themeFillTint="66"/>
      </w:tcPr>
    </w:tblStylePr>
    <w:tblStylePr w:type="lastRow">
      <w:rPr>
        <w:b/>
        <w:bCs/>
        <w:color w:val="595959" w:themeColor="text1"/>
      </w:rPr>
      <w:tblPr/>
      <w:tcPr>
        <w:shd w:val="clear" w:color="auto" w:fill="C2C0BD" w:themeFill="accent4" w:themeFillTint="66"/>
      </w:tcPr>
    </w:tblStylePr>
    <w:tblStylePr w:type="firstCol">
      <w:rPr>
        <w:color w:val="FFFFFF" w:themeColor="background1"/>
      </w:rPr>
      <w:tblPr/>
      <w:tcPr>
        <w:shd w:val="clear" w:color="auto" w:fill="4B4946" w:themeFill="accent4" w:themeFillShade="BF"/>
      </w:tcPr>
    </w:tblStylePr>
    <w:tblStylePr w:type="lastCol">
      <w:rPr>
        <w:color w:val="FFFFFF" w:themeColor="background1"/>
      </w:rPr>
      <w:tblPr/>
      <w:tcPr>
        <w:shd w:val="clear" w:color="auto" w:fill="4B4946" w:themeFill="accent4" w:themeFillShade="BF"/>
      </w:tcPr>
    </w:tblStylePr>
    <w:tblStylePr w:type="band1Vert">
      <w:tblPr/>
      <w:tcPr>
        <w:shd w:val="clear" w:color="auto" w:fill="B3B0AD" w:themeFill="accent4" w:themeFillTint="7F"/>
      </w:tcPr>
    </w:tblStylePr>
    <w:tblStylePr w:type="band1Horz">
      <w:tblPr/>
      <w:tcPr>
        <w:shd w:val="clear" w:color="auto" w:fill="B3B0AD" w:themeFill="accent4" w:themeFillTint="7F"/>
      </w:tcPr>
    </w:tblStylePr>
  </w:style>
  <w:style w:type="table" w:styleId="ColorfulGrid-Accent5">
    <w:name w:val="Colorful Grid Accent 5"/>
    <w:basedOn w:val="TableNormal"/>
    <w:uiPriority w:val="73"/>
    <w:semiHidden/>
    <w:unhideWhenUsed/>
    <w:rsid w:val="001B33D3"/>
    <w:pPr>
      <w:spacing w:line="240" w:lineRule="auto"/>
    </w:pPr>
    <w:rPr>
      <w:color w:val="595959" w:themeColor="text1"/>
    </w:rPr>
    <w:tblPr>
      <w:tblStyleRowBandSize w:val="1"/>
      <w:tblStyleColBandSize w:val="1"/>
      <w:tblBorders>
        <w:insideH w:val="single" w:sz="4" w:space="0" w:color="FFFFFF" w:themeColor="background1"/>
      </w:tblBorders>
    </w:tblPr>
    <w:tcPr>
      <w:shd w:val="clear" w:color="auto" w:fill="DCD9D4" w:themeFill="accent5" w:themeFillTint="33"/>
    </w:tcPr>
    <w:tblStylePr w:type="firstRow">
      <w:rPr>
        <w:b/>
        <w:bCs/>
      </w:rPr>
      <w:tblPr/>
      <w:tcPr>
        <w:shd w:val="clear" w:color="auto" w:fill="BAB3A9" w:themeFill="accent5" w:themeFillTint="66"/>
      </w:tcPr>
    </w:tblStylePr>
    <w:tblStylePr w:type="lastRow">
      <w:rPr>
        <w:b/>
        <w:bCs/>
        <w:color w:val="595959" w:themeColor="text1"/>
      </w:rPr>
      <w:tblPr/>
      <w:tcPr>
        <w:shd w:val="clear" w:color="auto" w:fill="BAB3A9" w:themeFill="accent5" w:themeFillTint="66"/>
      </w:tcPr>
    </w:tblStylePr>
    <w:tblStylePr w:type="firstCol">
      <w:rPr>
        <w:color w:val="FFFFFF" w:themeColor="background1"/>
      </w:rPr>
      <w:tblPr/>
      <w:tcPr>
        <w:shd w:val="clear" w:color="auto" w:fill="332F29" w:themeFill="accent5" w:themeFillShade="BF"/>
      </w:tcPr>
    </w:tblStylePr>
    <w:tblStylePr w:type="lastCol">
      <w:rPr>
        <w:color w:val="FFFFFF" w:themeColor="background1"/>
      </w:rPr>
      <w:tblPr/>
      <w:tcPr>
        <w:shd w:val="clear" w:color="auto" w:fill="332F29" w:themeFill="accent5" w:themeFillShade="BF"/>
      </w:tcPr>
    </w:tblStylePr>
    <w:tblStylePr w:type="band1Vert">
      <w:tblPr/>
      <w:tcPr>
        <w:shd w:val="clear" w:color="auto" w:fill="A9A195" w:themeFill="accent5" w:themeFillTint="7F"/>
      </w:tcPr>
    </w:tblStylePr>
    <w:tblStylePr w:type="band1Horz">
      <w:tblPr/>
      <w:tcPr>
        <w:shd w:val="clear" w:color="auto" w:fill="A9A195" w:themeFill="accent5" w:themeFillTint="7F"/>
      </w:tcPr>
    </w:tblStylePr>
  </w:style>
  <w:style w:type="table" w:styleId="ColorfulGrid-Accent6">
    <w:name w:val="Colorful Grid Accent 6"/>
    <w:basedOn w:val="TableNormal"/>
    <w:uiPriority w:val="73"/>
    <w:semiHidden/>
    <w:unhideWhenUsed/>
    <w:rsid w:val="001B33D3"/>
    <w:pPr>
      <w:spacing w:line="240" w:lineRule="auto"/>
    </w:pPr>
    <w:rPr>
      <w:color w:val="595959" w:themeColor="text1"/>
    </w:rPr>
    <w:tblPr>
      <w:tblStyleRowBandSize w:val="1"/>
      <w:tblStyleColBandSize w:val="1"/>
      <w:tblBorders>
        <w:insideH w:val="single" w:sz="4" w:space="0" w:color="FFFFFF" w:themeColor="background1"/>
      </w:tblBorders>
    </w:tblPr>
    <w:tcPr>
      <w:shd w:val="clear" w:color="auto" w:fill="FEE7CA" w:themeFill="accent6" w:themeFillTint="33"/>
    </w:tcPr>
    <w:tblStylePr w:type="firstRow">
      <w:rPr>
        <w:b/>
        <w:bCs/>
      </w:rPr>
      <w:tblPr/>
      <w:tcPr>
        <w:shd w:val="clear" w:color="auto" w:fill="FDCF96" w:themeFill="accent6" w:themeFillTint="66"/>
      </w:tcPr>
    </w:tblStylePr>
    <w:tblStylePr w:type="lastRow">
      <w:rPr>
        <w:b/>
        <w:bCs/>
        <w:color w:val="595959" w:themeColor="text1"/>
      </w:rPr>
      <w:tblPr/>
      <w:tcPr>
        <w:shd w:val="clear" w:color="auto" w:fill="FDCF96" w:themeFill="accent6" w:themeFillTint="66"/>
      </w:tcPr>
    </w:tblStylePr>
    <w:tblStylePr w:type="firstCol">
      <w:rPr>
        <w:color w:val="FFFFFF" w:themeColor="background1"/>
      </w:rPr>
      <w:tblPr/>
      <w:tcPr>
        <w:shd w:val="clear" w:color="auto" w:fill="B56502" w:themeFill="accent6" w:themeFillShade="BF"/>
      </w:tcPr>
    </w:tblStylePr>
    <w:tblStylePr w:type="lastCol">
      <w:rPr>
        <w:color w:val="FFFFFF" w:themeColor="background1"/>
      </w:rPr>
      <w:tblPr/>
      <w:tcPr>
        <w:shd w:val="clear" w:color="auto" w:fill="B56502" w:themeFill="accent6" w:themeFillShade="BF"/>
      </w:tcPr>
    </w:tblStylePr>
    <w:tblStylePr w:type="band1Vert">
      <w:tblPr/>
      <w:tcPr>
        <w:shd w:val="clear" w:color="auto" w:fill="FDC47C" w:themeFill="accent6" w:themeFillTint="7F"/>
      </w:tcPr>
    </w:tblStylePr>
    <w:tblStylePr w:type="band1Horz">
      <w:tblPr/>
      <w:tcPr>
        <w:shd w:val="clear" w:color="auto" w:fill="FDC47C" w:themeFill="accent6" w:themeFillTint="7F"/>
      </w:tcPr>
    </w:tblStylePr>
  </w:style>
  <w:style w:type="table" w:styleId="ColorfulList">
    <w:name w:val="Colorful List"/>
    <w:basedOn w:val="TableNormal"/>
    <w:uiPriority w:val="72"/>
    <w:semiHidden/>
    <w:unhideWhenUsed/>
    <w:rsid w:val="001B33D3"/>
    <w:pPr>
      <w:spacing w:line="240" w:lineRule="auto"/>
    </w:pPr>
    <w:rPr>
      <w:color w:val="595959" w:themeColor="text1"/>
    </w:rPr>
    <w:tblPr>
      <w:tblStyleRowBandSize w:val="1"/>
      <w:tblStyleColBandSize w:val="1"/>
    </w:tblPr>
    <w:tcPr>
      <w:shd w:val="clear" w:color="auto" w:fill="EEEEEE" w:themeFill="text1" w:themeFillTint="19"/>
    </w:tcPr>
    <w:tblStylePr w:type="firstRow">
      <w:rPr>
        <w:b/>
        <w:bCs/>
        <w:color w:val="FFFFFF" w:themeColor="background1"/>
      </w:rPr>
      <w:tblPr/>
      <w:tcPr>
        <w:tcBorders>
          <w:bottom w:val="single" w:sz="12" w:space="0" w:color="FFFFFF" w:themeColor="background1"/>
        </w:tcBorders>
        <w:shd w:val="clear" w:color="auto" w:fill="9E9E94" w:themeFill="accent2" w:themeFillShade="CC"/>
      </w:tcPr>
    </w:tblStylePr>
    <w:tblStylePr w:type="lastRow">
      <w:rPr>
        <w:b/>
        <w:bCs/>
        <w:color w:val="9E9E94" w:themeColor="accent2" w:themeShade="CC"/>
      </w:rPr>
      <w:tblPr/>
      <w:tcPr>
        <w:tcBorders>
          <w:top w:val="single" w:sz="12" w:space="0" w:color="595959"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5D5D5" w:themeFill="text1" w:themeFillTint="3F"/>
      </w:tcPr>
    </w:tblStylePr>
    <w:tblStylePr w:type="band1Horz">
      <w:tblPr/>
      <w:tcPr>
        <w:shd w:val="clear" w:color="auto" w:fill="DDDDDD" w:themeFill="text1" w:themeFillTint="33"/>
      </w:tcPr>
    </w:tblStylePr>
  </w:style>
  <w:style w:type="table" w:styleId="ColorfulList-Accent1">
    <w:name w:val="Colorful List Accent 1"/>
    <w:basedOn w:val="TableNormal"/>
    <w:uiPriority w:val="72"/>
    <w:semiHidden/>
    <w:unhideWhenUsed/>
    <w:rsid w:val="001B33D3"/>
    <w:pPr>
      <w:spacing w:line="240" w:lineRule="auto"/>
    </w:pPr>
    <w:rPr>
      <w:color w:val="595959" w:themeColor="text1"/>
    </w:rPr>
    <w:tblPr>
      <w:tblStyleRowBandSize w:val="1"/>
      <w:tblStyleColBandSize w:val="1"/>
    </w:tblPr>
    <w:tcPr>
      <w:shd w:val="clear" w:color="auto" w:fill="FDFDFD" w:themeFill="accent1" w:themeFillTint="19"/>
    </w:tcPr>
    <w:tblStylePr w:type="firstRow">
      <w:rPr>
        <w:b/>
        <w:bCs/>
        <w:color w:val="FFFFFF" w:themeColor="background1"/>
      </w:rPr>
      <w:tblPr/>
      <w:tcPr>
        <w:tcBorders>
          <w:bottom w:val="single" w:sz="12" w:space="0" w:color="FFFFFF" w:themeColor="background1"/>
        </w:tcBorders>
        <w:shd w:val="clear" w:color="auto" w:fill="9E9E94" w:themeFill="accent2" w:themeFillShade="CC"/>
      </w:tcPr>
    </w:tblStylePr>
    <w:tblStylePr w:type="lastRow">
      <w:rPr>
        <w:b/>
        <w:bCs/>
        <w:color w:val="9E9E94" w:themeColor="accent2" w:themeShade="CC"/>
      </w:rPr>
      <w:tblPr/>
      <w:tcPr>
        <w:tcBorders>
          <w:top w:val="single" w:sz="12" w:space="0" w:color="595959"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FBFA" w:themeFill="accent1" w:themeFillTint="3F"/>
      </w:tcPr>
    </w:tblStylePr>
    <w:tblStylePr w:type="band1Horz">
      <w:tblPr/>
      <w:tcPr>
        <w:shd w:val="clear" w:color="auto" w:fill="FCFCFB" w:themeFill="accent1" w:themeFillTint="33"/>
      </w:tcPr>
    </w:tblStylePr>
  </w:style>
  <w:style w:type="table" w:styleId="ColorfulList-Accent2">
    <w:name w:val="Colorful List Accent 2"/>
    <w:basedOn w:val="TableNormal"/>
    <w:uiPriority w:val="72"/>
    <w:semiHidden/>
    <w:unhideWhenUsed/>
    <w:rsid w:val="001B33D3"/>
    <w:pPr>
      <w:spacing w:line="240" w:lineRule="auto"/>
    </w:pPr>
    <w:rPr>
      <w:color w:val="595959" w:themeColor="text1"/>
    </w:rPr>
    <w:tblPr>
      <w:tblStyleRowBandSize w:val="1"/>
      <w:tblStyleColBandSize w:val="1"/>
    </w:tblPr>
    <w:tcPr>
      <w:shd w:val="clear" w:color="auto" w:fill="F9F9F8" w:themeFill="accent2" w:themeFillTint="19"/>
    </w:tcPr>
    <w:tblStylePr w:type="firstRow">
      <w:rPr>
        <w:b/>
        <w:bCs/>
        <w:color w:val="FFFFFF" w:themeColor="background1"/>
      </w:rPr>
      <w:tblPr/>
      <w:tcPr>
        <w:tcBorders>
          <w:bottom w:val="single" w:sz="12" w:space="0" w:color="FFFFFF" w:themeColor="background1"/>
        </w:tcBorders>
        <w:shd w:val="clear" w:color="auto" w:fill="9E9E94" w:themeFill="accent2" w:themeFillShade="CC"/>
      </w:tcPr>
    </w:tblStylePr>
    <w:tblStylePr w:type="lastRow">
      <w:rPr>
        <w:b/>
        <w:bCs/>
        <w:color w:val="9E9E94" w:themeColor="accent2" w:themeShade="CC"/>
      </w:rPr>
      <w:tblPr/>
      <w:tcPr>
        <w:tcBorders>
          <w:top w:val="single" w:sz="12" w:space="0" w:color="595959"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0F0EE" w:themeFill="accent2" w:themeFillTint="3F"/>
      </w:tcPr>
    </w:tblStylePr>
    <w:tblStylePr w:type="band1Horz">
      <w:tblPr/>
      <w:tcPr>
        <w:shd w:val="clear" w:color="auto" w:fill="F3F3F1" w:themeFill="accent2" w:themeFillTint="33"/>
      </w:tcPr>
    </w:tblStylePr>
  </w:style>
  <w:style w:type="table" w:styleId="ColorfulList-Accent3">
    <w:name w:val="Colorful List Accent 3"/>
    <w:basedOn w:val="TableNormal"/>
    <w:uiPriority w:val="72"/>
    <w:semiHidden/>
    <w:unhideWhenUsed/>
    <w:rsid w:val="001B33D3"/>
    <w:pPr>
      <w:spacing w:line="240" w:lineRule="auto"/>
    </w:pPr>
    <w:rPr>
      <w:color w:val="595959" w:themeColor="text1"/>
    </w:rPr>
    <w:tblPr>
      <w:tblStyleRowBandSize w:val="1"/>
      <w:tblStyleColBandSize w:val="1"/>
    </w:tblPr>
    <w:tcPr>
      <w:shd w:val="clear" w:color="auto" w:fill="F3F4F3" w:themeFill="accent3" w:themeFillTint="19"/>
    </w:tcPr>
    <w:tblStylePr w:type="firstRow">
      <w:rPr>
        <w:b/>
        <w:bCs/>
        <w:color w:val="FFFFFF" w:themeColor="background1"/>
      </w:rPr>
      <w:tblPr/>
      <w:tcPr>
        <w:tcBorders>
          <w:bottom w:val="single" w:sz="12" w:space="0" w:color="FFFFFF" w:themeColor="background1"/>
        </w:tcBorders>
        <w:shd w:val="clear" w:color="auto" w:fill="504E4B" w:themeFill="accent4" w:themeFillShade="CC"/>
      </w:tcPr>
    </w:tblStylePr>
    <w:tblStylePr w:type="lastRow">
      <w:rPr>
        <w:b/>
        <w:bCs/>
        <w:color w:val="504E4B" w:themeColor="accent4" w:themeShade="CC"/>
      </w:rPr>
      <w:tblPr/>
      <w:tcPr>
        <w:tcBorders>
          <w:top w:val="single" w:sz="12" w:space="0" w:color="595959"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2E3E2" w:themeFill="accent3" w:themeFillTint="3F"/>
      </w:tcPr>
    </w:tblStylePr>
    <w:tblStylePr w:type="band1Horz">
      <w:tblPr/>
      <w:tcPr>
        <w:shd w:val="clear" w:color="auto" w:fill="E8E9E8" w:themeFill="accent3" w:themeFillTint="33"/>
      </w:tcPr>
    </w:tblStylePr>
  </w:style>
  <w:style w:type="table" w:styleId="ColorfulList-Accent4">
    <w:name w:val="Colorful List Accent 4"/>
    <w:basedOn w:val="TableNormal"/>
    <w:uiPriority w:val="72"/>
    <w:semiHidden/>
    <w:unhideWhenUsed/>
    <w:rsid w:val="001B33D3"/>
    <w:pPr>
      <w:spacing w:line="240" w:lineRule="auto"/>
    </w:pPr>
    <w:rPr>
      <w:color w:val="595959" w:themeColor="text1"/>
    </w:rPr>
    <w:tblPr>
      <w:tblStyleRowBandSize w:val="1"/>
      <w:tblStyleColBandSize w:val="1"/>
    </w:tblPr>
    <w:tcPr>
      <w:shd w:val="clear" w:color="auto" w:fill="F0EFEE" w:themeFill="accent4" w:themeFillTint="19"/>
    </w:tcPr>
    <w:tblStylePr w:type="firstRow">
      <w:rPr>
        <w:b/>
        <w:bCs/>
        <w:color w:val="FFFFFF" w:themeColor="background1"/>
      </w:rPr>
      <w:tblPr/>
      <w:tcPr>
        <w:tcBorders>
          <w:bottom w:val="single" w:sz="12" w:space="0" w:color="FFFFFF" w:themeColor="background1"/>
        </w:tcBorders>
        <w:shd w:val="clear" w:color="auto" w:fill="707470" w:themeFill="accent3" w:themeFillShade="CC"/>
      </w:tcPr>
    </w:tblStylePr>
    <w:tblStylePr w:type="lastRow">
      <w:rPr>
        <w:b/>
        <w:bCs/>
        <w:color w:val="707470" w:themeColor="accent3" w:themeShade="CC"/>
      </w:rPr>
      <w:tblPr/>
      <w:tcPr>
        <w:tcBorders>
          <w:top w:val="single" w:sz="12" w:space="0" w:color="595959"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D8D6" w:themeFill="accent4" w:themeFillTint="3F"/>
      </w:tcPr>
    </w:tblStylePr>
    <w:tblStylePr w:type="band1Horz">
      <w:tblPr/>
      <w:tcPr>
        <w:shd w:val="clear" w:color="auto" w:fill="E0DFDE" w:themeFill="accent4" w:themeFillTint="33"/>
      </w:tcPr>
    </w:tblStylePr>
  </w:style>
  <w:style w:type="table" w:styleId="ColorfulList-Accent5">
    <w:name w:val="Colorful List Accent 5"/>
    <w:basedOn w:val="TableNormal"/>
    <w:uiPriority w:val="72"/>
    <w:semiHidden/>
    <w:unhideWhenUsed/>
    <w:rsid w:val="001B33D3"/>
    <w:pPr>
      <w:spacing w:line="240" w:lineRule="auto"/>
    </w:pPr>
    <w:rPr>
      <w:color w:val="595959" w:themeColor="text1"/>
    </w:rPr>
    <w:tblPr>
      <w:tblStyleRowBandSize w:val="1"/>
      <w:tblStyleColBandSize w:val="1"/>
    </w:tblPr>
    <w:tcPr>
      <w:shd w:val="clear" w:color="auto" w:fill="EEECEA" w:themeFill="accent5" w:themeFillTint="19"/>
    </w:tcPr>
    <w:tblStylePr w:type="firstRow">
      <w:rPr>
        <w:b/>
        <w:bCs/>
        <w:color w:val="FFFFFF" w:themeColor="background1"/>
      </w:rPr>
      <w:tblPr/>
      <w:tcPr>
        <w:tcBorders>
          <w:bottom w:val="single" w:sz="12" w:space="0" w:color="FFFFFF" w:themeColor="background1"/>
        </w:tcBorders>
        <w:shd w:val="clear" w:color="auto" w:fill="C16C02" w:themeFill="accent6" w:themeFillShade="CC"/>
      </w:tcPr>
    </w:tblStylePr>
    <w:tblStylePr w:type="lastRow">
      <w:rPr>
        <w:b/>
        <w:bCs/>
        <w:color w:val="C16C02" w:themeColor="accent6" w:themeShade="CC"/>
      </w:rPr>
      <w:tblPr/>
      <w:tcPr>
        <w:tcBorders>
          <w:top w:val="single" w:sz="12" w:space="0" w:color="595959"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4D0CA" w:themeFill="accent5" w:themeFillTint="3F"/>
      </w:tcPr>
    </w:tblStylePr>
    <w:tblStylePr w:type="band1Horz">
      <w:tblPr/>
      <w:tcPr>
        <w:shd w:val="clear" w:color="auto" w:fill="DCD9D4" w:themeFill="accent5" w:themeFillTint="33"/>
      </w:tcPr>
    </w:tblStylePr>
  </w:style>
  <w:style w:type="table" w:styleId="ColorfulList-Accent6">
    <w:name w:val="Colorful List Accent 6"/>
    <w:basedOn w:val="TableNormal"/>
    <w:uiPriority w:val="72"/>
    <w:semiHidden/>
    <w:unhideWhenUsed/>
    <w:rsid w:val="001B33D3"/>
    <w:pPr>
      <w:spacing w:line="240" w:lineRule="auto"/>
    </w:pPr>
    <w:rPr>
      <w:color w:val="595959" w:themeColor="text1"/>
    </w:rPr>
    <w:tblPr>
      <w:tblStyleRowBandSize w:val="1"/>
      <w:tblStyleColBandSize w:val="1"/>
    </w:tblPr>
    <w:tcPr>
      <w:shd w:val="clear" w:color="auto" w:fill="FEF3E5" w:themeFill="accent6" w:themeFillTint="19"/>
    </w:tcPr>
    <w:tblStylePr w:type="firstRow">
      <w:rPr>
        <w:b/>
        <w:bCs/>
        <w:color w:val="FFFFFF" w:themeColor="background1"/>
      </w:rPr>
      <w:tblPr/>
      <w:tcPr>
        <w:tcBorders>
          <w:bottom w:val="single" w:sz="12" w:space="0" w:color="FFFFFF" w:themeColor="background1"/>
        </w:tcBorders>
        <w:shd w:val="clear" w:color="auto" w:fill="37332C" w:themeFill="accent5" w:themeFillShade="CC"/>
      </w:tcPr>
    </w:tblStylePr>
    <w:tblStylePr w:type="lastRow">
      <w:rPr>
        <w:b/>
        <w:bCs/>
        <w:color w:val="37332C" w:themeColor="accent5" w:themeShade="CC"/>
      </w:rPr>
      <w:tblPr/>
      <w:tcPr>
        <w:tcBorders>
          <w:top w:val="single" w:sz="12" w:space="0" w:color="595959"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EE1BE" w:themeFill="accent6" w:themeFillTint="3F"/>
      </w:tcPr>
    </w:tblStylePr>
    <w:tblStylePr w:type="band1Horz">
      <w:tblPr/>
      <w:tcPr>
        <w:shd w:val="clear" w:color="auto" w:fill="FEE7CA" w:themeFill="accent6" w:themeFillTint="33"/>
      </w:tcPr>
    </w:tblStylePr>
  </w:style>
  <w:style w:type="table" w:styleId="ColorfulShading">
    <w:name w:val="Colorful Shading"/>
    <w:basedOn w:val="TableNormal"/>
    <w:uiPriority w:val="71"/>
    <w:semiHidden/>
    <w:unhideWhenUsed/>
    <w:rsid w:val="001B33D3"/>
    <w:pPr>
      <w:spacing w:line="240" w:lineRule="auto"/>
    </w:pPr>
    <w:rPr>
      <w:color w:val="595959" w:themeColor="text1"/>
    </w:rPr>
    <w:tblPr>
      <w:tblStyleRowBandSize w:val="1"/>
      <w:tblStyleColBandSize w:val="1"/>
      <w:tblBorders>
        <w:top w:val="single" w:sz="24" w:space="0" w:color="C3C3BD" w:themeColor="accent2"/>
        <w:left w:val="single" w:sz="4" w:space="0" w:color="595959" w:themeColor="text1"/>
        <w:bottom w:val="single" w:sz="4" w:space="0" w:color="595959" w:themeColor="text1"/>
        <w:right w:val="single" w:sz="4" w:space="0" w:color="595959" w:themeColor="text1"/>
        <w:insideH w:val="single" w:sz="4" w:space="0" w:color="FFFFFF" w:themeColor="background1"/>
        <w:insideV w:val="single" w:sz="4" w:space="0" w:color="FFFFFF" w:themeColor="background1"/>
      </w:tblBorders>
    </w:tblPr>
    <w:tcPr>
      <w:shd w:val="clear" w:color="auto" w:fill="EEEEEE" w:themeFill="text1" w:themeFillTint="19"/>
    </w:tcPr>
    <w:tblStylePr w:type="firstRow">
      <w:rPr>
        <w:b/>
        <w:bCs/>
      </w:rPr>
      <w:tblPr/>
      <w:tcPr>
        <w:tcBorders>
          <w:top w:val="nil"/>
          <w:left w:val="nil"/>
          <w:bottom w:val="single" w:sz="24" w:space="0" w:color="C3C3B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3535" w:themeFill="text1" w:themeFillShade="99"/>
      </w:tcPr>
    </w:tblStylePr>
    <w:tblStylePr w:type="firstCol">
      <w:rPr>
        <w:color w:val="FFFFFF" w:themeColor="background1"/>
      </w:rPr>
      <w:tblPr/>
      <w:tcPr>
        <w:tcBorders>
          <w:top w:val="nil"/>
          <w:left w:val="nil"/>
          <w:bottom w:val="nil"/>
          <w:right w:val="nil"/>
          <w:insideH w:val="single" w:sz="4" w:space="0" w:color="353535" w:themeColor="text1" w:themeShade="99"/>
          <w:insideV w:val="nil"/>
        </w:tcBorders>
        <w:shd w:val="clear" w:color="auto" w:fill="353535"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424242" w:themeFill="text1" w:themeFillShade="BF"/>
      </w:tcPr>
    </w:tblStylePr>
    <w:tblStylePr w:type="band1Vert">
      <w:tblPr/>
      <w:tcPr>
        <w:shd w:val="clear" w:color="auto" w:fill="BCBCBC" w:themeFill="text1" w:themeFillTint="66"/>
      </w:tcPr>
    </w:tblStylePr>
    <w:tblStylePr w:type="band1Horz">
      <w:tblPr/>
      <w:tcPr>
        <w:shd w:val="clear" w:color="auto" w:fill="ACACAC" w:themeFill="text1" w:themeFillTint="7F"/>
      </w:tcPr>
    </w:tblStylePr>
    <w:tblStylePr w:type="neCell">
      <w:rPr>
        <w:color w:val="595959" w:themeColor="text1"/>
      </w:rPr>
    </w:tblStylePr>
    <w:tblStylePr w:type="nwCell">
      <w:rPr>
        <w:color w:val="595959" w:themeColor="text1"/>
      </w:rPr>
    </w:tblStylePr>
  </w:style>
  <w:style w:type="table" w:styleId="ColorfulShading-Accent1">
    <w:name w:val="Colorful Shading Accent 1"/>
    <w:basedOn w:val="TableNormal"/>
    <w:uiPriority w:val="71"/>
    <w:semiHidden/>
    <w:unhideWhenUsed/>
    <w:rsid w:val="001B33D3"/>
    <w:pPr>
      <w:spacing w:line="240" w:lineRule="auto"/>
    </w:pPr>
    <w:rPr>
      <w:color w:val="595959" w:themeColor="text1"/>
    </w:rPr>
    <w:tblPr>
      <w:tblStyleRowBandSize w:val="1"/>
      <w:tblStyleColBandSize w:val="1"/>
      <w:tblBorders>
        <w:top w:val="single" w:sz="24" w:space="0" w:color="C3C3BD" w:themeColor="accent2"/>
        <w:left w:val="single" w:sz="4" w:space="0" w:color="F2F1EC" w:themeColor="accent1"/>
        <w:bottom w:val="single" w:sz="4" w:space="0" w:color="F2F1EC" w:themeColor="accent1"/>
        <w:right w:val="single" w:sz="4" w:space="0" w:color="F2F1EC" w:themeColor="accent1"/>
        <w:insideH w:val="single" w:sz="4" w:space="0" w:color="FFFFFF" w:themeColor="background1"/>
        <w:insideV w:val="single" w:sz="4" w:space="0" w:color="FFFFFF" w:themeColor="background1"/>
      </w:tblBorders>
    </w:tblPr>
    <w:tcPr>
      <w:shd w:val="clear" w:color="auto" w:fill="FDFDFD" w:themeFill="accent1" w:themeFillTint="19"/>
    </w:tcPr>
    <w:tblStylePr w:type="firstRow">
      <w:rPr>
        <w:b/>
        <w:bCs/>
      </w:rPr>
      <w:tblPr/>
      <w:tcPr>
        <w:tcBorders>
          <w:top w:val="nil"/>
          <w:left w:val="nil"/>
          <w:bottom w:val="single" w:sz="24" w:space="0" w:color="C3C3B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A49D7A" w:themeFill="accent1" w:themeFillShade="99"/>
      </w:tcPr>
    </w:tblStylePr>
    <w:tblStylePr w:type="firstCol">
      <w:rPr>
        <w:color w:val="FFFFFF" w:themeColor="background1"/>
      </w:rPr>
      <w:tblPr/>
      <w:tcPr>
        <w:tcBorders>
          <w:top w:val="nil"/>
          <w:left w:val="nil"/>
          <w:bottom w:val="nil"/>
          <w:right w:val="nil"/>
          <w:insideH w:val="single" w:sz="4" w:space="0" w:color="A49D7A" w:themeColor="accent1" w:themeShade="99"/>
          <w:insideV w:val="nil"/>
        </w:tcBorders>
        <w:shd w:val="clear" w:color="auto" w:fill="A49D7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A49D7A" w:themeFill="accent1" w:themeFillShade="99"/>
      </w:tcPr>
    </w:tblStylePr>
    <w:tblStylePr w:type="band1Vert">
      <w:tblPr/>
      <w:tcPr>
        <w:shd w:val="clear" w:color="auto" w:fill="F9F9F7" w:themeFill="accent1" w:themeFillTint="66"/>
      </w:tcPr>
    </w:tblStylePr>
    <w:tblStylePr w:type="band1Horz">
      <w:tblPr/>
      <w:tcPr>
        <w:shd w:val="clear" w:color="auto" w:fill="F8F7F5" w:themeFill="accent1" w:themeFillTint="7F"/>
      </w:tcPr>
    </w:tblStylePr>
    <w:tblStylePr w:type="neCell">
      <w:rPr>
        <w:color w:val="595959" w:themeColor="text1"/>
      </w:rPr>
    </w:tblStylePr>
    <w:tblStylePr w:type="nwCell">
      <w:rPr>
        <w:color w:val="595959" w:themeColor="text1"/>
      </w:rPr>
    </w:tblStylePr>
  </w:style>
  <w:style w:type="table" w:styleId="ColorfulShading-Accent2">
    <w:name w:val="Colorful Shading Accent 2"/>
    <w:basedOn w:val="TableNormal"/>
    <w:uiPriority w:val="71"/>
    <w:semiHidden/>
    <w:unhideWhenUsed/>
    <w:rsid w:val="001B33D3"/>
    <w:pPr>
      <w:spacing w:line="240" w:lineRule="auto"/>
    </w:pPr>
    <w:rPr>
      <w:color w:val="595959" w:themeColor="text1"/>
    </w:rPr>
    <w:tblPr>
      <w:tblStyleRowBandSize w:val="1"/>
      <w:tblStyleColBandSize w:val="1"/>
      <w:tblBorders>
        <w:top w:val="single" w:sz="24" w:space="0" w:color="C3C3BD" w:themeColor="accent2"/>
        <w:left w:val="single" w:sz="4" w:space="0" w:color="C3C3BD" w:themeColor="accent2"/>
        <w:bottom w:val="single" w:sz="4" w:space="0" w:color="C3C3BD" w:themeColor="accent2"/>
        <w:right w:val="single" w:sz="4" w:space="0" w:color="C3C3BD" w:themeColor="accent2"/>
        <w:insideH w:val="single" w:sz="4" w:space="0" w:color="FFFFFF" w:themeColor="background1"/>
        <w:insideV w:val="single" w:sz="4" w:space="0" w:color="FFFFFF" w:themeColor="background1"/>
      </w:tblBorders>
    </w:tblPr>
    <w:tcPr>
      <w:shd w:val="clear" w:color="auto" w:fill="F9F9F8" w:themeFill="accent2" w:themeFillTint="19"/>
    </w:tcPr>
    <w:tblStylePr w:type="firstRow">
      <w:rPr>
        <w:b/>
        <w:bCs/>
      </w:rPr>
      <w:tblPr/>
      <w:tcPr>
        <w:tcBorders>
          <w:top w:val="nil"/>
          <w:left w:val="nil"/>
          <w:bottom w:val="single" w:sz="24" w:space="0" w:color="C3C3B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8786D" w:themeFill="accent2" w:themeFillShade="99"/>
      </w:tcPr>
    </w:tblStylePr>
    <w:tblStylePr w:type="firstCol">
      <w:rPr>
        <w:color w:val="FFFFFF" w:themeColor="background1"/>
      </w:rPr>
      <w:tblPr/>
      <w:tcPr>
        <w:tcBorders>
          <w:top w:val="nil"/>
          <w:left w:val="nil"/>
          <w:bottom w:val="nil"/>
          <w:right w:val="nil"/>
          <w:insideH w:val="single" w:sz="4" w:space="0" w:color="78786D" w:themeColor="accent2" w:themeShade="99"/>
          <w:insideV w:val="nil"/>
        </w:tcBorders>
        <w:shd w:val="clear" w:color="auto" w:fill="78786D"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8786D" w:themeFill="accent2" w:themeFillShade="99"/>
      </w:tcPr>
    </w:tblStylePr>
    <w:tblStylePr w:type="band1Vert">
      <w:tblPr/>
      <w:tcPr>
        <w:shd w:val="clear" w:color="auto" w:fill="E7E7E4" w:themeFill="accent2" w:themeFillTint="66"/>
      </w:tcPr>
    </w:tblStylePr>
    <w:tblStylePr w:type="band1Horz">
      <w:tblPr/>
      <w:tcPr>
        <w:shd w:val="clear" w:color="auto" w:fill="E1E1DE" w:themeFill="accent2" w:themeFillTint="7F"/>
      </w:tcPr>
    </w:tblStylePr>
    <w:tblStylePr w:type="neCell">
      <w:rPr>
        <w:color w:val="595959" w:themeColor="text1"/>
      </w:rPr>
    </w:tblStylePr>
    <w:tblStylePr w:type="nwCell">
      <w:rPr>
        <w:color w:val="595959" w:themeColor="text1"/>
      </w:rPr>
    </w:tblStylePr>
  </w:style>
  <w:style w:type="table" w:styleId="ColorfulShading-Accent3">
    <w:name w:val="Colorful Shading Accent 3"/>
    <w:basedOn w:val="TableNormal"/>
    <w:uiPriority w:val="71"/>
    <w:semiHidden/>
    <w:unhideWhenUsed/>
    <w:rsid w:val="001B33D3"/>
    <w:pPr>
      <w:spacing w:line="240" w:lineRule="auto"/>
    </w:pPr>
    <w:rPr>
      <w:color w:val="595959" w:themeColor="text1"/>
    </w:rPr>
    <w:tblPr>
      <w:tblStyleRowBandSize w:val="1"/>
      <w:tblStyleColBandSize w:val="1"/>
      <w:tblBorders>
        <w:top w:val="single" w:sz="24" w:space="0" w:color="65625E" w:themeColor="accent4"/>
        <w:left w:val="single" w:sz="4" w:space="0" w:color="8D918D" w:themeColor="accent3"/>
        <w:bottom w:val="single" w:sz="4" w:space="0" w:color="8D918D" w:themeColor="accent3"/>
        <w:right w:val="single" w:sz="4" w:space="0" w:color="8D918D" w:themeColor="accent3"/>
        <w:insideH w:val="single" w:sz="4" w:space="0" w:color="FFFFFF" w:themeColor="background1"/>
        <w:insideV w:val="single" w:sz="4" w:space="0" w:color="FFFFFF" w:themeColor="background1"/>
      </w:tblBorders>
    </w:tblPr>
    <w:tcPr>
      <w:shd w:val="clear" w:color="auto" w:fill="F3F4F3" w:themeFill="accent3" w:themeFillTint="19"/>
    </w:tcPr>
    <w:tblStylePr w:type="firstRow">
      <w:rPr>
        <w:b/>
        <w:bCs/>
      </w:rPr>
      <w:tblPr/>
      <w:tcPr>
        <w:tcBorders>
          <w:top w:val="nil"/>
          <w:left w:val="nil"/>
          <w:bottom w:val="single" w:sz="24" w:space="0" w:color="65625E"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45754" w:themeFill="accent3" w:themeFillShade="99"/>
      </w:tcPr>
    </w:tblStylePr>
    <w:tblStylePr w:type="firstCol">
      <w:rPr>
        <w:color w:val="FFFFFF" w:themeColor="background1"/>
      </w:rPr>
      <w:tblPr/>
      <w:tcPr>
        <w:tcBorders>
          <w:top w:val="nil"/>
          <w:left w:val="nil"/>
          <w:bottom w:val="nil"/>
          <w:right w:val="nil"/>
          <w:insideH w:val="single" w:sz="4" w:space="0" w:color="545754" w:themeColor="accent3" w:themeShade="99"/>
          <w:insideV w:val="nil"/>
        </w:tcBorders>
        <w:shd w:val="clear" w:color="auto" w:fill="545754"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45754" w:themeFill="accent3" w:themeFillShade="99"/>
      </w:tcPr>
    </w:tblStylePr>
    <w:tblStylePr w:type="band1Vert">
      <w:tblPr/>
      <w:tcPr>
        <w:shd w:val="clear" w:color="auto" w:fill="D1D3D1" w:themeFill="accent3" w:themeFillTint="66"/>
      </w:tcPr>
    </w:tblStylePr>
    <w:tblStylePr w:type="band1Horz">
      <w:tblPr/>
      <w:tcPr>
        <w:shd w:val="clear" w:color="auto" w:fill="C6C8C6" w:themeFill="accent3" w:themeFillTint="7F"/>
      </w:tcPr>
    </w:tblStylePr>
  </w:style>
  <w:style w:type="table" w:styleId="ColorfulShading-Accent4">
    <w:name w:val="Colorful Shading Accent 4"/>
    <w:basedOn w:val="TableNormal"/>
    <w:uiPriority w:val="71"/>
    <w:semiHidden/>
    <w:unhideWhenUsed/>
    <w:rsid w:val="001B33D3"/>
    <w:pPr>
      <w:spacing w:line="240" w:lineRule="auto"/>
    </w:pPr>
    <w:rPr>
      <w:color w:val="595959" w:themeColor="text1"/>
    </w:rPr>
    <w:tblPr>
      <w:tblStyleRowBandSize w:val="1"/>
      <w:tblStyleColBandSize w:val="1"/>
      <w:tblBorders>
        <w:top w:val="single" w:sz="24" w:space="0" w:color="8D918D" w:themeColor="accent3"/>
        <w:left w:val="single" w:sz="4" w:space="0" w:color="65625E" w:themeColor="accent4"/>
        <w:bottom w:val="single" w:sz="4" w:space="0" w:color="65625E" w:themeColor="accent4"/>
        <w:right w:val="single" w:sz="4" w:space="0" w:color="65625E" w:themeColor="accent4"/>
        <w:insideH w:val="single" w:sz="4" w:space="0" w:color="FFFFFF" w:themeColor="background1"/>
        <w:insideV w:val="single" w:sz="4" w:space="0" w:color="FFFFFF" w:themeColor="background1"/>
      </w:tblBorders>
    </w:tblPr>
    <w:tcPr>
      <w:shd w:val="clear" w:color="auto" w:fill="F0EFEE" w:themeFill="accent4" w:themeFillTint="19"/>
    </w:tcPr>
    <w:tblStylePr w:type="firstRow">
      <w:rPr>
        <w:b/>
        <w:bCs/>
      </w:rPr>
      <w:tblPr/>
      <w:tcPr>
        <w:tcBorders>
          <w:top w:val="nil"/>
          <w:left w:val="nil"/>
          <w:bottom w:val="single" w:sz="24" w:space="0" w:color="8D918D"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C3A38" w:themeFill="accent4" w:themeFillShade="99"/>
      </w:tcPr>
    </w:tblStylePr>
    <w:tblStylePr w:type="firstCol">
      <w:rPr>
        <w:color w:val="FFFFFF" w:themeColor="background1"/>
      </w:rPr>
      <w:tblPr/>
      <w:tcPr>
        <w:tcBorders>
          <w:top w:val="nil"/>
          <w:left w:val="nil"/>
          <w:bottom w:val="nil"/>
          <w:right w:val="nil"/>
          <w:insideH w:val="single" w:sz="4" w:space="0" w:color="3C3A38" w:themeColor="accent4" w:themeShade="99"/>
          <w:insideV w:val="nil"/>
        </w:tcBorders>
        <w:shd w:val="clear" w:color="auto" w:fill="3C3A38"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3C3A38" w:themeFill="accent4" w:themeFillShade="99"/>
      </w:tcPr>
    </w:tblStylePr>
    <w:tblStylePr w:type="band1Vert">
      <w:tblPr/>
      <w:tcPr>
        <w:shd w:val="clear" w:color="auto" w:fill="C2C0BD" w:themeFill="accent4" w:themeFillTint="66"/>
      </w:tcPr>
    </w:tblStylePr>
    <w:tblStylePr w:type="band1Horz">
      <w:tblPr/>
      <w:tcPr>
        <w:shd w:val="clear" w:color="auto" w:fill="B3B0AD" w:themeFill="accent4" w:themeFillTint="7F"/>
      </w:tcPr>
    </w:tblStylePr>
    <w:tblStylePr w:type="neCell">
      <w:rPr>
        <w:color w:val="595959" w:themeColor="text1"/>
      </w:rPr>
    </w:tblStylePr>
    <w:tblStylePr w:type="nwCell">
      <w:rPr>
        <w:color w:val="595959" w:themeColor="text1"/>
      </w:rPr>
    </w:tblStylePr>
  </w:style>
  <w:style w:type="table" w:styleId="ColorfulShading-Accent5">
    <w:name w:val="Colorful Shading Accent 5"/>
    <w:basedOn w:val="TableNormal"/>
    <w:uiPriority w:val="71"/>
    <w:semiHidden/>
    <w:unhideWhenUsed/>
    <w:rsid w:val="001B33D3"/>
    <w:pPr>
      <w:spacing w:line="240" w:lineRule="auto"/>
    </w:pPr>
    <w:rPr>
      <w:color w:val="595959" w:themeColor="text1"/>
    </w:rPr>
    <w:tblPr>
      <w:tblStyleRowBandSize w:val="1"/>
      <w:tblStyleColBandSize w:val="1"/>
      <w:tblBorders>
        <w:top w:val="single" w:sz="24" w:space="0" w:color="F28903" w:themeColor="accent6"/>
        <w:left w:val="single" w:sz="4" w:space="0" w:color="454038" w:themeColor="accent5"/>
        <w:bottom w:val="single" w:sz="4" w:space="0" w:color="454038" w:themeColor="accent5"/>
        <w:right w:val="single" w:sz="4" w:space="0" w:color="454038" w:themeColor="accent5"/>
        <w:insideH w:val="single" w:sz="4" w:space="0" w:color="FFFFFF" w:themeColor="background1"/>
        <w:insideV w:val="single" w:sz="4" w:space="0" w:color="FFFFFF" w:themeColor="background1"/>
      </w:tblBorders>
    </w:tblPr>
    <w:tcPr>
      <w:shd w:val="clear" w:color="auto" w:fill="EEECEA" w:themeFill="accent5" w:themeFillTint="19"/>
    </w:tcPr>
    <w:tblStylePr w:type="firstRow">
      <w:rPr>
        <w:b/>
        <w:bCs/>
      </w:rPr>
      <w:tblPr/>
      <w:tcPr>
        <w:tcBorders>
          <w:top w:val="nil"/>
          <w:left w:val="nil"/>
          <w:bottom w:val="single" w:sz="24" w:space="0" w:color="F28903"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92621" w:themeFill="accent5" w:themeFillShade="99"/>
      </w:tcPr>
    </w:tblStylePr>
    <w:tblStylePr w:type="firstCol">
      <w:rPr>
        <w:color w:val="FFFFFF" w:themeColor="background1"/>
      </w:rPr>
      <w:tblPr/>
      <w:tcPr>
        <w:tcBorders>
          <w:top w:val="nil"/>
          <w:left w:val="nil"/>
          <w:bottom w:val="nil"/>
          <w:right w:val="nil"/>
          <w:insideH w:val="single" w:sz="4" w:space="0" w:color="292621" w:themeColor="accent5" w:themeShade="99"/>
          <w:insideV w:val="nil"/>
        </w:tcBorders>
        <w:shd w:val="clear" w:color="auto" w:fill="292621"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92621" w:themeFill="accent5" w:themeFillShade="99"/>
      </w:tcPr>
    </w:tblStylePr>
    <w:tblStylePr w:type="band1Vert">
      <w:tblPr/>
      <w:tcPr>
        <w:shd w:val="clear" w:color="auto" w:fill="BAB3A9" w:themeFill="accent5" w:themeFillTint="66"/>
      </w:tcPr>
    </w:tblStylePr>
    <w:tblStylePr w:type="band1Horz">
      <w:tblPr/>
      <w:tcPr>
        <w:shd w:val="clear" w:color="auto" w:fill="A9A195" w:themeFill="accent5" w:themeFillTint="7F"/>
      </w:tcPr>
    </w:tblStylePr>
    <w:tblStylePr w:type="neCell">
      <w:rPr>
        <w:color w:val="595959" w:themeColor="text1"/>
      </w:rPr>
    </w:tblStylePr>
    <w:tblStylePr w:type="nwCell">
      <w:rPr>
        <w:color w:val="595959" w:themeColor="text1"/>
      </w:rPr>
    </w:tblStylePr>
  </w:style>
  <w:style w:type="table" w:styleId="ColorfulShading-Accent6">
    <w:name w:val="Colorful Shading Accent 6"/>
    <w:basedOn w:val="TableNormal"/>
    <w:uiPriority w:val="71"/>
    <w:semiHidden/>
    <w:unhideWhenUsed/>
    <w:rsid w:val="001B33D3"/>
    <w:pPr>
      <w:spacing w:line="240" w:lineRule="auto"/>
    </w:pPr>
    <w:rPr>
      <w:color w:val="595959" w:themeColor="text1"/>
    </w:rPr>
    <w:tblPr>
      <w:tblStyleRowBandSize w:val="1"/>
      <w:tblStyleColBandSize w:val="1"/>
      <w:tblBorders>
        <w:top w:val="single" w:sz="24" w:space="0" w:color="454038" w:themeColor="accent5"/>
        <w:left w:val="single" w:sz="4" w:space="0" w:color="F28903" w:themeColor="accent6"/>
        <w:bottom w:val="single" w:sz="4" w:space="0" w:color="F28903" w:themeColor="accent6"/>
        <w:right w:val="single" w:sz="4" w:space="0" w:color="F28903" w:themeColor="accent6"/>
        <w:insideH w:val="single" w:sz="4" w:space="0" w:color="FFFFFF" w:themeColor="background1"/>
        <w:insideV w:val="single" w:sz="4" w:space="0" w:color="FFFFFF" w:themeColor="background1"/>
      </w:tblBorders>
    </w:tblPr>
    <w:tcPr>
      <w:shd w:val="clear" w:color="auto" w:fill="FEF3E5" w:themeFill="accent6" w:themeFillTint="19"/>
    </w:tcPr>
    <w:tblStylePr w:type="firstRow">
      <w:rPr>
        <w:b/>
        <w:bCs/>
      </w:rPr>
      <w:tblPr/>
      <w:tcPr>
        <w:tcBorders>
          <w:top w:val="nil"/>
          <w:left w:val="nil"/>
          <w:bottom w:val="single" w:sz="24" w:space="0" w:color="454038"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15101" w:themeFill="accent6" w:themeFillShade="99"/>
      </w:tcPr>
    </w:tblStylePr>
    <w:tblStylePr w:type="firstCol">
      <w:rPr>
        <w:color w:val="FFFFFF" w:themeColor="background1"/>
      </w:rPr>
      <w:tblPr/>
      <w:tcPr>
        <w:tcBorders>
          <w:top w:val="nil"/>
          <w:left w:val="nil"/>
          <w:bottom w:val="nil"/>
          <w:right w:val="nil"/>
          <w:insideH w:val="single" w:sz="4" w:space="0" w:color="915101" w:themeColor="accent6" w:themeShade="99"/>
          <w:insideV w:val="nil"/>
        </w:tcBorders>
        <w:shd w:val="clear" w:color="auto" w:fill="915101"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915101" w:themeFill="accent6" w:themeFillShade="99"/>
      </w:tcPr>
    </w:tblStylePr>
    <w:tblStylePr w:type="band1Vert">
      <w:tblPr/>
      <w:tcPr>
        <w:shd w:val="clear" w:color="auto" w:fill="FDCF96" w:themeFill="accent6" w:themeFillTint="66"/>
      </w:tcPr>
    </w:tblStylePr>
    <w:tblStylePr w:type="band1Horz">
      <w:tblPr/>
      <w:tcPr>
        <w:shd w:val="clear" w:color="auto" w:fill="FDC47C" w:themeFill="accent6" w:themeFillTint="7F"/>
      </w:tcPr>
    </w:tblStylePr>
    <w:tblStylePr w:type="neCell">
      <w:rPr>
        <w:color w:val="595959" w:themeColor="text1"/>
      </w:rPr>
    </w:tblStylePr>
    <w:tblStylePr w:type="nwCell">
      <w:rPr>
        <w:color w:val="595959" w:themeColor="text1"/>
      </w:rPr>
    </w:tblStylePr>
  </w:style>
  <w:style w:type="character" w:styleId="CommentReference">
    <w:name w:val="annotation reference"/>
    <w:basedOn w:val="DefaultParagraphFont"/>
    <w:uiPriority w:val="99"/>
    <w:semiHidden/>
    <w:unhideWhenUsed/>
    <w:rsid w:val="001B33D3"/>
    <w:rPr>
      <w:sz w:val="16"/>
      <w:szCs w:val="16"/>
      <w:lang w:val="en-GB"/>
    </w:rPr>
  </w:style>
  <w:style w:type="paragraph" w:styleId="CommentText">
    <w:name w:val="annotation text"/>
    <w:basedOn w:val="Normal"/>
    <w:link w:val="CommentTextChar"/>
    <w:uiPriority w:val="99"/>
    <w:unhideWhenUsed/>
    <w:rsid w:val="001B33D3"/>
    <w:pPr>
      <w:spacing w:line="240" w:lineRule="auto"/>
    </w:pPr>
    <w:rPr>
      <w:sz w:val="20"/>
      <w:szCs w:val="20"/>
    </w:rPr>
  </w:style>
  <w:style w:type="character" w:customStyle="1" w:styleId="CommentTextChar">
    <w:name w:val="Comment Text Char"/>
    <w:basedOn w:val="DefaultParagraphFont"/>
    <w:link w:val="CommentText"/>
    <w:uiPriority w:val="99"/>
    <w:rsid w:val="001B33D3"/>
    <w:rPr>
      <w:sz w:val="20"/>
      <w:szCs w:val="20"/>
      <w:lang w:val="en-GB"/>
    </w:rPr>
  </w:style>
  <w:style w:type="paragraph" w:styleId="CommentSubject">
    <w:name w:val="annotation subject"/>
    <w:basedOn w:val="CommentText"/>
    <w:next w:val="CommentText"/>
    <w:link w:val="CommentSubjectChar"/>
    <w:uiPriority w:val="99"/>
    <w:semiHidden/>
    <w:unhideWhenUsed/>
    <w:rsid w:val="001B33D3"/>
    <w:rPr>
      <w:b/>
      <w:bCs/>
    </w:rPr>
  </w:style>
  <w:style w:type="character" w:customStyle="1" w:styleId="CommentSubjectChar">
    <w:name w:val="Comment Subject Char"/>
    <w:basedOn w:val="CommentTextChar"/>
    <w:link w:val="CommentSubject"/>
    <w:uiPriority w:val="99"/>
    <w:semiHidden/>
    <w:rsid w:val="001B33D3"/>
    <w:rPr>
      <w:b/>
      <w:bCs/>
      <w:sz w:val="20"/>
      <w:szCs w:val="20"/>
      <w:lang w:val="en-GB"/>
    </w:rPr>
  </w:style>
  <w:style w:type="table" w:styleId="DarkList">
    <w:name w:val="Dark List"/>
    <w:basedOn w:val="TableNormal"/>
    <w:uiPriority w:val="70"/>
    <w:semiHidden/>
    <w:unhideWhenUsed/>
    <w:rsid w:val="001B33D3"/>
    <w:pPr>
      <w:spacing w:line="240" w:lineRule="auto"/>
    </w:pPr>
    <w:rPr>
      <w:color w:val="FFFFFF" w:themeColor="background1"/>
    </w:rPr>
    <w:tblPr>
      <w:tblStyleRowBandSize w:val="1"/>
      <w:tblStyleColBandSize w:val="1"/>
    </w:tblPr>
    <w:tcPr>
      <w:shd w:val="clear" w:color="auto" w:fill="595959" w:themeFill="text1"/>
    </w:tcPr>
    <w:tblStylePr w:type="firstRow">
      <w:rPr>
        <w:b/>
        <w:bCs/>
      </w:rPr>
      <w:tblPr/>
      <w:tcPr>
        <w:tcBorders>
          <w:top w:val="nil"/>
          <w:left w:val="nil"/>
          <w:bottom w:val="single" w:sz="18" w:space="0" w:color="FFFFFF" w:themeColor="background1"/>
          <w:right w:val="nil"/>
          <w:insideH w:val="nil"/>
          <w:insideV w:val="nil"/>
        </w:tcBorders>
        <w:shd w:val="clear" w:color="auto" w:fill="595959" w:themeFill="text1"/>
      </w:tcPr>
    </w:tblStylePr>
    <w:tblStylePr w:type="lastRow">
      <w:tblPr/>
      <w:tcPr>
        <w:tcBorders>
          <w:top w:val="single" w:sz="18" w:space="0" w:color="FFFFFF" w:themeColor="background1"/>
          <w:left w:val="nil"/>
          <w:bottom w:val="nil"/>
          <w:right w:val="nil"/>
          <w:insideH w:val="nil"/>
          <w:insideV w:val="nil"/>
        </w:tcBorders>
        <w:shd w:val="clear" w:color="auto" w:fill="2C2C2C"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424242"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424242" w:themeFill="text1" w:themeFillShade="BF"/>
      </w:tcPr>
    </w:tblStylePr>
    <w:tblStylePr w:type="band1Vert">
      <w:tblPr/>
      <w:tcPr>
        <w:tcBorders>
          <w:top w:val="nil"/>
          <w:left w:val="nil"/>
          <w:bottom w:val="nil"/>
          <w:right w:val="nil"/>
          <w:insideH w:val="nil"/>
          <w:insideV w:val="nil"/>
        </w:tcBorders>
        <w:shd w:val="clear" w:color="auto" w:fill="424242" w:themeFill="text1" w:themeFillShade="BF"/>
      </w:tcPr>
    </w:tblStylePr>
    <w:tblStylePr w:type="band1Horz">
      <w:tblPr/>
      <w:tcPr>
        <w:tcBorders>
          <w:top w:val="nil"/>
          <w:left w:val="nil"/>
          <w:bottom w:val="nil"/>
          <w:right w:val="nil"/>
          <w:insideH w:val="nil"/>
          <w:insideV w:val="nil"/>
        </w:tcBorders>
        <w:shd w:val="clear" w:color="auto" w:fill="424242" w:themeFill="text1" w:themeFillShade="BF"/>
      </w:tcPr>
    </w:tblStylePr>
  </w:style>
  <w:style w:type="table" w:styleId="DarkList-Accent1">
    <w:name w:val="Dark List Accent 1"/>
    <w:basedOn w:val="TableNormal"/>
    <w:uiPriority w:val="70"/>
    <w:semiHidden/>
    <w:unhideWhenUsed/>
    <w:rsid w:val="001B33D3"/>
    <w:pPr>
      <w:spacing w:line="240" w:lineRule="auto"/>
    </w:pPr>
    <w:rPr>
      <w:color w:val="FFFFFF" w:themeColor="background1"/>
    </w:rPr>
    <w:tblPr>
      <w:tblStyleRowBandSize w:val="1"/>
      <w:tblStyleColBandSize w:val="1"/>
    </w:tblPr>
    <w:tcPr>
      <w:shd w:val="clear" w:color="auto" w:fill="F2F1EC"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595959" w:themeFill="text1"/>
      </w:tcPr>
    </w:tblStylePr>
    <w:tblStylePr w:type="lastRow">
      <w:tblPr/>
      <w:tcPr>
        <w:tcBorders>
          <w:top w:val="single" w:sz="18" w:space="0" w:color="FFFFFF" w:themeColor="background1"/>
          <w:left w:val="nil"/>
          <w:bottom w:val="nil"/>
          <w:right w:val="nil"/>
          <w:insideH w:val="nil"/>
          <w:insideV w:val="nil"/>
        </w:tcBorders>
        <w:shd w:val="clear" w:color="auto" w:fill="8D85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C1BCA4"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C1BCA4" w:themeFill="accent1" w:themeFillShade="BF"/>
      </w:tcPr>
    </w:tblStylePr>
    <w:tblStylePr w:type="band1Vert">
      <w:tblPr/>
      <w:tcPr>
        <w:tcBorders>
          <w:top w:val="nil"/>
          <w:left w:val="nil"/>
          <w:bottom w:val="nil"/>
          <w:right w:val="nil"/>
          <w:insideH w:val="nil"/>
          <w:insideV w:val="nil"/>
        </w:tcBorders>
        <w:shd w:val="clear" w:color="auto" w:fill="C1BCA4" w:themeFill="accent1" w:themeFillShade="BF"/>
      </w:tcPr>
    </w:tblStylePr>
    <w:tblStylePr w:type="band1Horz">
      <w:tblPr/>
      <w:tcPr>
        <w:tcBorders>
          <w:top w:val="nil"/>
          <w:left w:val="nil"/>
          <w:bottom w:val="nil"/>
          <w:right w:val="nil"/>
          <w:insideH w:val="nil"/>
          <w:insideV w:val="nil"/>
        </w:tcBorders>
        <w:shd w:val="clear" w:color="auto" w:fill="C1BCA4" w:themeFill="accent1" w:themeFillShade="BF"/>
      </w:tcPr>
    </w:tblStylePr>
  </w:style>
  <w:style w:type="table" w:styleId="DarkList-Accent2">
    <w:name w:val="Dark List Accent 2"/>
    <w:basedOn w:val="TableNormal"/>
    <w:uiPriority w:val="70"/>
    <w:semiHidden/>
    <w:unhideWhenUsed/>
    <w:rsid w:val="001B33D3"/>
    <w:pPr>
      <w:spacing w:line="240" w:lineRule="auto"/>
    </w:pPr>
    <w:rPr>
      <w:color w:val="FFFFFF" w:themeColor="background1"/>
    </w:rPr>
    <w:tblPr>
      <w:tblStyleRowBandSize w:val="1"/>
      <w:tblStyleColBandSize w:val="1"/>
    </w:tblPr>
    <w:tcPr>
      <w:shd w:val="clear" w:color="auto" w:fill="C3C3B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595959" w:themeFill="text1"/>
      </w:tcPr>
    </w:tblStylePr>
    <w:tblStylePr w:type="lastRow">
      <w:tblPr/>
      <w:tcPr>
        <w:tcBorders>
          <w:top w:val="single" w:sz="18" w:space="0" w:color="FFFFFF" w:themeColor="background1"/>
          <w:left w:val="nil"/>
          <w:bottom w:val="nil"/>
          <w:right w:val="nil"/>
          <w:insideH w:val="nil"/>
          <w:insideV w:val="nil"/>
        </w:tcBorders>
        <w:shd w:val="clear" w:color="auto" w:fill="63635B"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5958A"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5958A" w:themeFill="accent2" w:themeFillShade="BF"/>
      </w:tcPr>
    </w:tblStylePr>
    <w:tblStylePr w:type="band1Vert">
      <w:tblPr/>
      <w:tcPr>
        <w:tcBorders>
          <w:top w:val="nil"/>
          <w:left w:val="nil"/>
          <w:bottom w:val="nil"/>
          <w:right w:val="nil"/>
          <w:insideH w:val="nil"/>
          <w:insideV w:val="nil"/>
        </w:tcBorders>
        <w:shd w:val="clear" w:color="auto" w:fill="95958A" w:themeFill="accent2" w:themeFillShade="BF"/>
      </w:tcPr>
    </w:tblStylePr>
    <w:tblStylePr w:type="band1Horz">
      <w:tblPr/>
      <w:tcPr>
        <w:tcBorders>
          <w:top w:val="nil"/>
          <w:left w:val="nil"/>
          <w:bottom w:val="nil"/>
          <w:right w:val="nil"/>
          <w:insideH w:val="nil"/>
          <w:insideV w:val="nil"/>
        </w:tcBorders>
        <w:shd w:val="clear" w:color="auto" w:fill="95958A" w:themeFill="accent2" w:themeFillShade="BF"/>
      </w:tcPr>
    </w:tblStylePr>
  </w:style>
  <w:style w:type="table" w:styleId="DarkList-Accent3">
    <w:name w:val="Dark List Accent 3"/>
    <w:basedOn w:val="TableNormal"/>
    <w:uiPriority w:val="70"/>
    <w:semiHidden/>
    <w:unhideWhenUsed/>
    <w:rsid w:val="001B33D3"/>
    <w:pPr>
      <w:spacing w:line="240" w:lineRule="auto"/>
    </w:pPr>
    <w:rPr>
      <w:color w:val="FFFFFF" w:themeColor="background1"/>
    </w:rPr>
    <w:tblPr>
      <w:tblStyleRowBandSize w:val="1"/>
      <w:tblStyleColBandSize w:val="1"/>
    </w:tblPr>
    <w:tcPr>
      <w:shd w:val="clear" w:color="auto" w:fill="8D918D"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595959" w:themeFill="text1"/>
      </w:tcPr>
    </w:tblStylePr>
    <w:tblStylePr w:type="lastRow">
      <w:tblPr/>
      <w:tcPr>
        <w:tcBorders>
          <w:top w:val="single" w:sz="18" w:space="0" w:color="FFFFFF" w:themeColor="background1"/>
          <w:left w:val="nil"/>
          <w:bottom w:val="nil"/>
          <w:right w:val="nil"/>
          <w:insideH w:val="nil"/>
          <w:insideV w:val="nil"/>
        </w:tcBorders>
        <w:shd w:val="clear" w:color="auto" w:fill="464846"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696C69"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696C69" w:themeFill="accent3" w:themeFillShade="BF"/>
      </w:tcPr>
    </w:tblStylePr>
    <w:tblStylePr w:type="band1Vert">
      <w:tblPr/>
      <w:tcPr>
        <w:tcBorders>
          <w:top w:val="nil"/>
          <w:left w:val="nil"/>
          <w:bottom w:val="nil"/>
          <w:right w:val="nil"/>
          <w:insideH w:val="nil"/>
          <w:insideV w:val="nil"/>
        </w:tcBorders>
        <w:shd w:val="clear" w:color="auto" w:fill="696C69" w:themeFill="accent3" w:themeFillShade="BF"/>
      </w:tcPr>
    </w:tblStylePr>
    <w:tblStylePr w:type="band1Horz">
      <w:tblPr/>
      <w:tcPr>
        <w:tcBorders>
          <w:top w:val="nil"/>
          <w:left w:val="nil"/>
          <w:bottom w:val="nil"/>
          <w:right w:val="nil"/>
          <w:insideH w:val="nil"/>
          <w:insideV w:val="nil"/>
        </w:tcBorders>
        <w:shd w:val="clear" w:color="auto" w:fill="696C69" w:themeFill="accent3" w:themeFillShade="BF"/>
      </w:tcPr>
    </w:tblStylePr>
  </w:style>
  <w:style w:type="table" w:styleId="DarkList-Accent4">
    <w:name w:val="Dark List Accent 4"/>
    <w:basedOn w:val="TableNormal"/>
    <w:uiPriority w:val="70"/>
    <w:semiHidden/>
    <w:unhideWhenUsed/>
    <w:rsid w:val="001B33D3"/>
    <w:pPr>
      <w:spacing w:line="240" w:lineRule="auto"/>
    </w:pPr>
    <w:rPr>
      <w:color w:val="FFFFFF" w:themeColor="background1"/>
    </w:rPr>
    <w:tblPr>
      <w:tblStyleRowBandSize w:val="1"/>
      <w:tblStyleColBandSize w:val="1"/>
    </w:tblPr>
    <w:tcPr>
      <w:shd w:val="clear" w:color="auto" w:fill="65625E"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595959" w:themeFill="text1"/>
      </w:tcPr>
    </w:tblStylePr>
    <w:tblStylePr w:type="lastRow">
      <w:tblPr/>
      <w:tcPr>
        <w:tcBorders>
          <w:top w:val="single" w:sz="18" w:space="0" w:color="FFFFFF" w:themeColor="background1"/>
          <w:left w:val="nil"/>
          <w:bottom w:val="nil"/>
          <w:right w:val="nil"/>
          <w:insideH w:val="nil"/>
          <w:insideV w:val="nil"/>
        </w:tcBorders>
        <w:shd w:val="clear" w:color="auto" w:fill="32302E"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4B4946"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4B4946" w:themeFill="accent4" w:themeFillShade="BF"/>
      </w:tcPr>
    </w:tblStylePr>
    <w:tblStylePr w:type="band1Vert">
      <w:tblPr/>
      <w:tcPr>
        <w:tcBorders>
          <w:top w:val="nil"/>
          <w:left w:val="nil"/>
          <w:bottom w:val="nil"/>
          <w:right w:val="nil"/>
          <w:insideH w:val="nil"/>
          <w:insideV w:val="nil"/>
        </w:tcBorders>
        <w:shd w:val="clear" w:color="auto" w:fill="4B4946" w:themeFill="accent4" w:themeFillShade="BF"/>
      </w:tcPr>
    </w:tblStylePr>
    <w:tblStylePr w:type="band1Horz">
      <w:tblPr/>
      <w:tcPr>
        <w:tcBorders>
          <w:top w:val="nil"/>
          <w:left w:val="nil"/>
          <w:bottom w:val="nil"/>
          <w:right w:val="nil"/>
          <w:insideH w:val="nil"/>
          <w:insideV w:val="nil"/>
        </w:tcBorders>
        <w:shd w:val="clear" w:color="auto" w:fill="4B4946" w:themeFill="accent4" w:themeFillShade="BF"/>
      </w:tcPr>
    </w:tblStylePr>
  </w:style>
  <w:style w:type="table" w:styleId="DarkList-Accent5">
    <w:name w:val="Dark List Accent 5"/>
    <w:basedOn w:val="TableNormal"/>
    <w:uiPriority w:val="70"/>
    <w:semiHidden/>
    <w:unhideWhenUsed/>
    <w:rsid w:val="001B33D3"/>
    <w:pPr>
      <w:spacing w:line="240" w:lineRule="auto"/>
    </w:pPr>
    <w:rPr>
      <w:color w:val="FFFFFF" w:themeColor="background1"/>
    </w:rPr>
    <w:tblPr>
      <w:tblStyleRowBandSize w:val="1"/>
      <w:tblStyleColBandSize w:val="1"/>
    </w:tblPr>
    <w:tcPr>
      <w:shd w:val="clear" w:color="auto" w:fill="454038"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595959" w:themeFill="text1"/>
      </w:tcPr>
    </w:tblStylePr>
    <w:tblStylePr w:type="lastRow">
      <w:tblPr/>
      <w:tcPr>
        <w:tcBorders>
          <w:top w:val="single" w:sz="18" w:space="0" w:color="FFFFFF" w:themeColor="background1"/>
          <w:left w:val="nil"/>
          <w:bottom w:val="nil"/>
          <w:right w:val="nil"/>
          <w:insideH w:val="nil"/>
          <w:insideV w:val="nil"/>
        </w:tcBorders>
        <w:shd w:val="clear" w:color="auto" w:fill="221F1B"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32F29"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32F29" w:themeFill="accent5" w:themeFillShade="BF"/>
      </w:tcPr>
    </w:tblStylePr>
    <w:tblStylePr w:type="band1Vert">
      <w:tblPr/>
      <w:tcPr>
        <w:tcBorders>
          <w:top w:val="nil"/>
          <w:left w:val="nil"/>
          <w:bottom w:val="nil"/>
          <w:right w:val="nil"/>
          <w:insideH w:val="nil"/>
          <w:insideV w:val="nil"/>
        </w:tcBorders>
        <w:shd w:val="clear" w:color="auto" w:fill="332F29" w:themeFill="accent5" w:themeFillShade="BF"/>
      </w:tcPr>
    </w:tblStylePr>
    <w:tblStylePr w:type="band1Horz">
      <w:tblPr/>
      <w:tcPr>
        <w:tcBorders>
          <w:top w:val="nil"/>
          <w:left w:val="nil"/>
          <w:bottom w:val="nil"/>
          <w:right w:val="nil"/>
          <w:insideH w:val="nil"/>
          <w:insideV w:val="nil"/>
        </w:tcBorders>
        <w:shd w:val="clear" w:color="auto" w:fill="332F29" w:themeFill="accent5" w:themeFillShade="BF"/>
      </w:tcPr>
    </w:tblStylePr>
  </w:style>
  <w:style w:type="table" w:styleId="DarkList-Accent6">
    <w:name w:val="Dark List Accent 6"/>
    <w:basedOn w:val="TableNormal"/>
    <w:uiPriority w:val="70"/>
    <w:semiHidden/>
    <w:unhideWhenUsed/>
    <w:rsid w:val="001B33D3"/>
    <w:pPr>
      <w:spacing w:line="240" w:lineRule="auto"/>
    </w:pPr>
    <w:rPr>
      <w:color w:val="FFFFFF" w:themeColor="background1"/>
    </w:rPr>
    <w:tblPr>
      <w:tblStyleRowBandSize w:val="1"/>
      <w:tblStyleColBandSize w:val="1"/>
    </w:tblPr>
    <w:tcPr>
      <w:shd w:val="clear" w:color="auto" w:fill="F28903"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595959" w:themeFill="text1"/>
      </w:tcPr>
    </w:tblStylePr>
    <w:tblStylePr w:type="lastRow">
      <w:tblPr/>
      <w:tcPr>
        <w:tcBorders>
          <w:top w:val="single" w:sz="18" w:space="0" w:color="FFFFFF" w:themeColor="background1"/>
          <w:left w:val="nil"/>
          <w:bottom w:val="nil"/>
          <w:right w:val="nil"/>
          <w:insideH w:val="nil"/>
          <w:insideV w:val="nil"/>
        </w:tcBorders>
        <w:shd w:val="clear" w:color="auto" w:fill="784301"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B56502"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B56502" w:themeFill="accent6" w:themeFillShade="BF"/>
      </w:tcPr>
    </w:tblStylePr>
    <w:tblStylePr w:type="band1Vert">
      <w:tblPr/>
      <w:tcPr>
        <w:tcBorders>
          <w:top w:val="nil"/>
          <w:left w:val="nil"/>
          <w:bottom w:val="nil"/>
          <w:right w:val="nil"/>
          <w:insideH w:val="nil"/>
          <w:insideV w:val="nil"/>
        </w:tcBorders>
        <w:shd w:val="clear" w:color="auto" w:fill="B56502" w:themeFill="accent6" w:themeFillShade="BF"/>
      </w:tcPr>
    </w:tblStylePr>
    <w:tblStylePr w:type="band1Horz">
      <w:tblPr/>
      <w:tcPr>
        <w:tcBorders>
          <w:top w:val="nil"/>
          <w:left w:val="nil"/>
          <w:bottom w:val="nil"/>
          <w:right w:val="nil"/>
          <w:insideH w:val="nil"/>
          <w:insideV w:val="nil"/>
        </w:tcBorders>
        <w:shd w:val="clear" w:color="auto" w:fill="B56502" w:themeFill="accent6" w:themeFillShade="BF"/>
      </w:tcPr>
    </w:tblStylePr>
  </w:style>
  <w:style w:type="paragraph" w:styleId="DocumentMap">
    <w:name w:val="Document Map"/>
    <w:basedOn w:val="Normal"/>
    <w:link w:val="DocumentMapChar"/>
    <w:uiPriority w:val="99"/>
    <w:semiHidden/>
    <w:unhideWhenUsed/>
    <w:rsid w:val="001B33D3"/>
    <w:pPr>
      <w:spacing w:after="0" w:line="240" w:lineRule="auto"/>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1B33D3"/>
    <w:rPr>
      <w:rFonts w:ascii="Segoe UI" w:hAnsi="Segoe UI" w:cs="Segoe UI"/>
      <w:sz w:val="16"/>
      <w:szCs w:val="16"/>
      <w:lang w:val="en-GB"/>
    </w:rPr>
  </w:style>
  <w:style w:type="paragraph" w:styleId="E-mailSignature">
    <w:name w:val="E-mail Signature"/>
    <w:basedOn w:val="Normal"/>
    <w:link w:val="E-mailSignatureChar"/>
    <w:uiPriority w:val="99"/>
    <w:semiHidden/>
    <w:unhideWhenUsed/>
    <w:rsid w:val="001B33D3"/>
    <w:pPr>
      <w:spacing w:after="0" w:line="240" w:lineRule="auto"/>
    </w:pPr>
  </w:style>
  <w:style w:type="character" w:customStyle="1" w:styleId="E-mailSignatureChar">
    <w:name w:val="E-mail Signature Char"/>
    <w:basedOn w:val="DefaultParagraphFont"/>
    <w:link w:val="E-mailSignature"/>
    <w:uiPriority w:val="99"/>
    <w:semiHidden/>
    <w:rsid w:val="001B33D3"/>
    <w:rPr>
      <w:lang w:val="en-GB"/>
    </w:rPr>
  </w:style>
  <w:style w:type="character" w:styleId="Emphasis">
    <w:name w:val="Emphasis"/>
    <w:basedOn w:val="DefaultParagraphFont"/>
    <w:uiPriority w:val="20"/>
    <w:semiHidden/>
    <w:rsid w:val="001B33D3"/>
    <w:rPr>
      <w:i/>
      <w:iCs/>
      <w:lang w:val="en-GB"/>
    </w:rPr>
  </w:style>
  <w:style w:type="character" w:styleId="EndnoteReference">
    <w:name w:val="endnote reference"/>
    <w:basedOn w:val="DefaultParagraphFont"/>
    <w:uiPriority w:val="99"/>
    <w:semiHidden/>
    <w:unhideWhenUsed/>
    <w:rsid w:val="001B33D3"/>
    <w:rPr>
      <w:vertAlign w:val="superscript"/>
      <w:lang w:val="en-GB"/>
    </w:rPr>
  </w:style>
  <w:style w:type="paragraph" w:styleId="EndnoteText">
    <w:name w:val="endnote text"/>
    <w:basedOn w:val="Normal"/>
    <w:link w:val="EndnoteTextChar"/>
    <w:uiPriority w:val="99"/>
    <w:semiHidden/>
    <w:unhideWhenUsed/>
    <w:rsid w:val="002F1DBB"/>
    <w:pPr>
      <w:spacing w:after="0" w:line="240" w:lineRule="auto"/>
    </w:pPr>
    <w:rPr>
      <w:sz w:val="15"/>
      <w:szCs w:val="20"/>
    </w:rPr>
  </w:style>
  <w:style w:type="character" w:customStyle="1" w:styleId="EndnoteTextChar">
    <w:name w:val="Endnote Text Char"/>
    <w:basedOn w:val="DefaultParagraphFont"/>
    <w:link w:val="EndnoteText"/>
    <w:uiPriority w:val="99"/>
    <w:semiHidden/>
    <w:rsid w:val="002F1DBB"/>
    <w:rPr>
      <w:sz w:val="15"/>
      <w:szCs w:val="20"/>
      <w:lang w:val="en-GB"/>
    </w:rPr>
  </w:style>
  <w:style w:type="paragraph" w:styleId="EnvelopeAddress">
    <w:name w:val="envelope address"/>
    <w:basedOn w:val="Normal"/>
    <w:uiPriority w:val="99"/>
    <w:semiHidden/>
    <w:unhideWhenUsed/>
    <w:rsid w:val="001B33D3"/>
    <w:pPr>
      <w:framePr w:w="7920" w:h="1980"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1B33D3"/>
    <w:pPr>
      <w:spacing w:after="0" w:line="240" w:lineRule="auto"/>
    </w:pPr>
    <w:rPr>
      <w:rFonts w:asciiTheme="majorHAnsi" w:eastAsiaTheme="majorEastAsia" w:hAnsiTheme="majorHAnsi" w:cstheme="majorBidi"/>
      <w:sz w:val="20"/>
      <w:szCs w:val="20"/>
    </w:rPr>
  </w:style>
  <w:style w:type="character" w:styleId="FollowedHyperlink">
    <w:name w:val="FollowedHyperlink"/>
    <w:basedOn w:val="DefaultParagraphFont"/>
    <w:uiPriority w:val="99"/>
    <w:semiHidden/>
    <w:unhideWhenUsed/>
    <w:rsid w:val="001B33D3"/>
    <w:rPr>
      <w:color w:val="008EBB" w:themeColor="followedHyperlink"/>
      <w:u w:val="single"/>
      <w:lang w:val="en-GB"/>
    </w:rPr>
  </w:style>
  <w:style w:type="character" w:styleId="FootnoteReference">
    <w:name w:val="footnote reference"/>
    <w:basedOn w:val="DefaultParagraphFont"/>
    <w:uiPriority w:val="99"/>
    <w:semiHidden/>
    <w:unhideWhenUsed/>
    <w:rsid w:val="001B33D3"/>
    <w:rPr>
      <w:vertAlign w:val="superscript"/>
      <w:lang w:val="en-GB"/>
    </w:rPr>
  </w:style>
  <w:style w:type="paragraph" w:styleId="FootnoteText">
    <w:name w:val="footnote text"/>
    <w:basedOn w:val="Normal"/>
    <w:link w:val="FootnoteTextChar"/>
    <w:uiPriority w:val="99"/>
    <w:semiHidden/>
    <w:unhideWhenUsed/>
    <w:rsid w:val="002F1DBB"/>
    <w:pPr>
      <w:spacing w:after="0" w:line="240" w:lineRule="auto"/>
    </w:pPr>
    <w:rPr>
      <w:sz w:val="15"/>
      <w:szCs w:val="20"/>
    </w:rPr>
  </w:style>
  <w:style w:type="character" w:customStyle="1" w:styleId="FootnoteTextChar">
    <w:name w:val="Footnote Text Char"/>
    <w:basedOn w:val="DefaultParagraphFont"/>
    <w:link w:val="FootnoteText"/>
    <w:uiPriority w:val="99"/>
    <w:semiHidden/>
    <w:rsid w:val="002F1DBB"/>
    <w:rPr>
      <w:sz w:val="15"/>
      <w:szCs w:val="20"/>
      <w:lang w:val="en-GB"/>
    </w:rPr>
  </w:style>
  <w:style w:type="table" w:customStyle="1" w:styleId="GridTable1Light1">
    <w:name w:val="Grid Table 1 Light1"/>
    <w:basedOn w:val="TableNormal"/>
    <w:uiPriority w:val="46"/>
    <w:rsid w:val="001B33D3"/>
    <w:pPr>
      <w:spacing w:line="240" w:lineRule="auto"/>
    </w:pPr>
    <w:tblPr>
      <w:tblStyleRowBandSize w:val="1"/>
      <w:tblStyleColBandSize w:val="1"/>
      <w:tblBorders>
        <w:top w:val="single" w:sz="4" w:space="0" w:color="BCBCBC" w:themeColor="text1" w:themeTint="66"/>
        <w:left w:val="single" w:sz="4" w:space="0" w:color="BCBCBC" w:themeColor="text1" w:themeTint="66"/>
        <w:bottom w:val="single" w:sz="4" w:space="0" w:color="BCBCBC" w:themeColor="text1" w:themeTint="66"/>
        <w:right w:val="single" w:sz="4" w:space="0" w:color="BCBCBC" w:themeColor="text1" w:themeTint="66"/>
        <w:insideH w:val="single" w:sz="4" w:space="0" w:color="BCBCBC" w:themeColor="text1" w:themeTint="66"/>
        <w:insideV w:val="single" w:sz="4" w:space="0" w:color="BCBCBC" w:themeColor="text1" w:themeTint="66"/>
      </w:tblBorders>
    </w:tblPr>
    <w:tblStylePr w:type="firstRow">
      <w:rPr>
        <w:b/>
        <w:bCs/>
      </w:rPr>
      <w:tblPr/>
      <w:tcPr>
        <w:tcBorders>
          <w:bottom w:val="single" w:sz="12" w:space="0" w:color="9B9B9B" w:themeColor="text1" w:themeTint="99"/>
        </w:tcBorders>
      </w:tcPr>
    </w:tblStylePr>
    <w:tblStylePr w:type="lastRow">
      <w:rPr>
        <w:b/>
        <w:bCs/>
      </w:rPr>
      <w:tblPr/>
      <w:tcPr>
        <w:tcBorders>
          <w:top w:val="double" w:sz="2" w:space="0" w:color="9B9B9B" w:themeColor="text1" w:themeTint="99"/>
        </w:tcBorders>
      </w:tcPr>
    </w:tblStylePr>
    <w:tblStylePr w:type="firstCol">
      <w:rPr>
        <w:b/>
        <w:bCs/>
      </w:rPr>
    </w:tblStylePr>
    <w:tblStylePr w:type="lastCol">
      <w:rPr>
        <w:b/>
        <w:bCs/>
      </w:rPr>
    </w:tblStylePr>
  </w:style>
  <w:style w:type="table" w:customStyle="1" w:styleId="GridTable1Light-Accent11">
    <w:name w:val="Grid Table 1 Light - Accent 11"/>
    <w:basedOn w:val="TableNormal"/>
    <w:uiPriority w:val="46"/>
    <w:rsid w:val="001B33D3"/>
    <w:pPr>
      <w:spacing w:line="240" w:lineRule="auto"/>
    </w:pPr>
    <w:tblPr>
      <w:tblStyleRowBandSize w:val="1"/>
      <w:tblStyleColBandSize w:val="1"/>
      <w:tblBorders>
        <w:top w:val="single" w:sz="4" w:space="0" w:color="F9F9F7" w:themeColor="accent1" w:themeTint="66"/>
        <w:left w:val="single" w:sz="4" w:space="0" w:color="F9F9F7" w:themeColor="accent1" w:themeTint="66"/>
        <w:bottom w:val="single" w:sz="4" w:space="0" w:color="F9F9F7" w:themeColor="accent1" w:themeTint="66"/>
        <w:right w:val="single" w:sz="4" w:space="0" w:color="F9F9F7" w:themeColor="accent1" w:themeTint="66"/>
        <w:insideH w:val="single" w:sz="4" w:space="0" w:color="F9F9F7" w:themeColor="accent1" w:themeTint="66"/>
        <w:insideV w:val="single" w:sz="4" w:space="0" w:color="F9F9F7" w:themeColor="accent1" w:themeTint="66"/>
      </w:tblBorders>
    </w:tblPr>
    <w:tblStylePr w:type="firstRow">
      <w:rPr>
        <w:b/>
        <w:bCs/>
      </w:rPr>
      <w:tblPr/>
      <w:tcPr>
        <w:tcBorders>
          <w:bottom w:val="single" w:sz="12" w:space="0" w:color="F7F6F3" w:themeColor="accent1" w:themeTint="99"/>
        </w:tcBorders>
      </w:tcPr>
    </w:tblStylePr>
    <w:tblStylePr w:type="lastRow">
      <w:rPr>
        <w:b/>
        <w:bCs/>
      </w:rPr>
      <w:tblPr/>
      <w:tcPr>
        <w:tcBorders>
          <w:top w:val="double" w:sz="2" w:space="0" w:color="F7F6F3" w:themeColor="accent1" w:themeTint="99"/>
        </w:tcBorders>
      </w:tcPr>
    </w:tblStylePr>
    <w:tblStylePr w:type="firstCol">
      <w:rPr>
        <w:b/>
        <w:bCs/>
      </w:rPr>
    </w:tblStylePr>
    <w:tblStylePr w:type="lastCol">
      <w:rPr>
        <w:b/>
        <w:bCs/>
      </w:rPr>
    </w:tblStylePr>
  </w:style>
  <w:style w:type="table" w:customStyle="1" w:styleId="GridTable1Light-Accent21">
    <w:name w:val="Grid Table 1 Light - Accent 21"/>
    <w:basedOn w:val="TableNormal"/>
    <w:uiPriority w:val="46"/>
    <w:rsid w:val="001B33D3"/>
    <w:pPr>
      <w:spacing w:line="240" w:lineRule="auto"/>
    </w:pPr>
    <w:tblPr>
      <w:tblStyleRowBandSize w:val="1"/>
      <w:tblStyleColBandSize w:val="1"/>
      <w:tblBorders>
        <w:top w:val="single" w:sz="4" w:space="0" w:color="E7E7E4" w:themeColor="accent2" w:themeTint="66"/>
        <w:left w:val="single" w:sz="4" w:space="0" w:color="E7E7E4" w:themeColor="accent2" w:themeTint="66"/>
        <w:bottom w:val="single" w:sz="4" w:space="0" w:color="E7E7E4" w:themeColor="accent2" w:themeTint="66"/>
        <w:right w:val="single" w:sz="4" w:space="0" w:color="E7E7E4" w:themeColor="accent2" w:themeTint="66"/>
        <w:insideH w:val="single" w:sz="4" w:space="0" w:color="E7E7E4" w:themeColor="accent2" w:themeTint="66"/>
        <w:insideV w:val="single" w:sz="4" w:space="0" w:color="E7E7E4" w:themeColor="accent2" w:themeTint="66"/>
      </w:tblBorders>
    </w:tblPr>
    <w:tblStylePr w:type="firstRow">
      <w:rPr>
        <w:b/>
        <w:bCs/>
      </w:rPr>
      <w:tblPr/>
      <w:tcPr>
        <w:tcBorders>
          <w:bottom w:val="single" w:sz="12" w:space="0" w:color="DBDBD7" w:themeColor="accent2" w:themeTint="99"/>
        </w:tcBorders>
      </w:tcPr>
    </w:tblStylePr>
    <w:tblStylePr w:type="lastRow">
      <w:rPr>
        <w:b/>
        <w:bCs/>
      </w:rPr>
      <w:tblPr/>
      <w:tcPr>
        <w:tcBorders>
          <w:top w:val="double" w:sz="2" w:space="0" w:color="DBDBD7" w:themeColor="accent2" w:themeTint="99"/>
        </w:tcBorders>
      </w:tcPr>
    </w:tblStylePr>
    <w:tblStylePr w:type="firstCol">
      <w:rPr>
        <w:b/>
        <w:bCs/>
      </w:rPr>
    </w:tblStylePr>
    <w:tblStylePr w:type="lastCol">
      <w:rPr>
        <w:b/>
        <w:bCs/>
      </w:rPr>
    </w:tblStylePr>
  </w:style>
  <w:style w:type="table" w:customStyle="1" w:styleId="GridTable1Light-Accent31">
    <w:name w:val="Grid Table 1 Light - Accent 31"/>
    <w:basedOn w:val="TableNormal"/>
    <w:uiPriority w:val="46"/>
    <w:rsid w:val="001B33D3"/>
    <w:pPr>
      <w:spacing w:line="240" w:lineRule="auto"/>
    </w:pPr>
    <w:tblPr>
      <w:tblStyleRowBandSize w:val="1"/>
      <w:tblStyleColBandSize w:val="1"/>
      <w:tblBorders>
        <w:top w:val="single" w:sz="4" w:space="0" w:color="D1D3D1" w:themeColor="accent3" w:themeTint="66"/>
        <w:left w:val="single" w:sz="4" w:space="0" w:color="D1D3D1" w:themeColor="accent3" w:themeTint="66"/>
        <w:bottom w:val="single" w:sz="4" w:space="0" w:color="D1D3D1" w:themeColor="accent3" w:themeTint="66"/>
        <w:right w:val="single" w:sz="4" w:space="0" w:color="D1D3D1" w:themeColor="accent3" w:themeTint="66"/>
        <w:insideH w:val="single" w:sz="4" w:space="0" w:color="D1D3D1" w:themeColor="accent3" w:themeTint="66"/>
        <w:insideV w:val="single" w:sz="4" w:space="0" w:color="D1D3D1" w:themeColor="accent3" w:themeTint="66"/>
      </w:tblBorders>
    </w:tblPr>
    <w:tblStylePr w:type="firstRow">
      <w:rPr>
        <w:b/>
        <w:bCs/>
      </w:rPr>
      <w:tblPr/>
      <w:tcPr>
        <w:tcBorders>
          <w:bottom w:val="single" w:sz="12" w:space="0" w:color="BABDBA" w:themeColor="accent3" w:themeTint="99"/>
        </w:tcBorders>
      </w:tcPr>
    </w:tblStylePr>
    <w:tblStylePr w:type="lastRow">
      <w:rPr>
        <w:b/>
        <w:bCs/>
      </w:rPr>
      <w:tblPr/>
      <w:tcPr>
        <w:tcBorders>
          <w:top w:val="double" w:sz="2" w:space="0" w:color="BABDBA" w:themeColor="accent3" w:themeTint="99"/>
        </w:tcBorders>
      </w:tcPr>
    </w:tblStylePr>
    <w:tblStylePr w:type="firstCol">
      <w:rPr>
        <w:b/>
        <w:bCs/>
      </w:rPr>
    </w:tblStylePr>
    <w:tblStylePr w:type="lastCol">
      <w:rPr>
        <w:b/>
        <w:bCs/>
      </w:rPr>
    </w:tblStylePr>
  </w:style>
  <w:style w:type="table" w:customStyle="1" w:styleId="GridTable1Light-Accent41">
    <w:name w:val="Grid Table 1 Light - Accent 41"/>
    <w:basedOn w:val="TableNormal"/>
    <w:uiPriority w:val="46"/>
    <w:rsid w:val="001B33D3"/>
    <w:pPr>
      <w:spacing w:line="240" w:lineRule="auto"/>
    </w:pPr>
    <w:tblPr>
      <w:tblStyleRowBandSize w:val="1"/>
      <w:tblStyleColBandSize w:val="1"/>
      <w:tblBorders>
        <w:top w:val="single" w:sz="4" w:space="0" w:color="C2C0BD" w:themeColor="accent4" w:themeTint="66"/>
        <w:left w:val="single" w:sz="4" w:space="0" w:color="C2C0BD" w:themeColor="accent4" w:themeTint="66"/>
        <w:bottom w:val="single" w:sz="4" w:space="0" w:color="C2C0BD" w:themeColor="accent4" w:themeTint="66"/>
        <w:right w:val="single" w:sz="4" w:space="0" w:color="C2C0BD" w:themeColor="accent4" w:themeTint="66"/>
        <w:insideH w:val="single" w:sz="4" w:space="0" w:color="C2C0BD" w:themeColor="accent4" w:themeTint="66"/>
        <w:insideV w:val="single" w:sz="4" w:space="0" w:color="C2C0BD" w:themeColor="accent4" w:themeTint="66"/>
      </w:tblBorders>
    </w:tblPr>
    <w:tblStylePr w:type="firstRow">
      <w:rPr>
        <w:b/>
        <w:bCs/>
      </w:rPr>
      <w:tblPr/>
      <w:tcPr>
        <w:tcBorders>
          <w:bottom w:val="single" w:sz="12" w:space="0" w:color="A4A09D" w:themeColor="accent4" w:themeTint="99"/>
        </w:tcBorders>
      </w:tcPr>
    </w:tblStylePr>
    <w:tblStylePr w:type="lastRow">
      <w:rPr>
        <w:b/>
        <w:bCs/>
      </w:rPr>
      <w:tblPr/>
      <w:tcPr>
        <w:tcBorders>
          <w:top w:val="double" w:sz="2" w:space="0" w:color="A4A09D" w:themeColor="accent4" w:themeTint="99"/>
        </w:tcBorders>
      </w:tcPr>
    </w:tblStylePr>
    <w:tblStylePr w:type="firstCol">
      <w:rPr>
        <w:b/>
        <w:bCs/>
      </w:rPr>
    </w:tblStylePr>
    <w:tblStylePr w:type="lastCol">
      <w:rPr>
        <w:b/>
        <w:bCs/>
      </w:rPr>
    </w:tblStylePr>
  </w:style>
  <w:style w:type="table" w:customStyle="1" w:styleId="GridTable1Light-Accent51">
    <w:name w:val="Grid Table 1 Light - Accent 51"/>
    <w:basedOn w:val="TableNormal"/>
    <w:uiPriority w:val="46"/>
    <w:rsid w:val="001B33D3"/>
    <w:pPr>
      <w:spacing w:line="240" w:lineRule="auto"/>
    </w:pPr>
    <w:tblPr>
      <w:tblStyleRowBandSize w:val="1"/>
      <w:tblStyleColBandSize w:val="1"/>
      <w:tblBorders>
        <w:top w:val="single" w:sz="4" w:space="0" w:color="BAB3A9" w:themeColor="accent5" w:themeTint="66"/>
        <w:left w:val="single" w:sz="4" w:space="0" w:color="BAB3A9" w:themeColor="accent5" w:themeTint="66"/>
        <w:bottom w:val="single" w:sz="4" w:space="0" w:color="BAB3A9" w:themeColor="accent5" w:themeTint="66"/>
        <w:right w:val="single" w:sz="4" w:space="0" w:color="BAB3A9" w:themeColor="accent5" w:themeTint="66"/>
        <w:insideH w:val="single" w:sz="4" w:space="0" w:color="BAB3A9" w:themeColor="accent5" w:themeTint="66"/>
        <w:insideV w:val="single" w:sz="4" w:space="0" w:color="BAB3A9" w:themeColor="accent5" w:themeTint="66"/>
      </w:tblBorders>
    </w:tblPr>
    <w:tblStylePr w:type="firstRow">
      <w:rPr>
        <w:b/>
        <w:bCs/>
      </w:rPr>
      <w:tblPr/>
      <w:tcPr>
        <w:tcBorders>
          <w:bottom w:val="single" w:sz="12" w:space="0" w:color="978E7F" w:themeColor="accent5" w:themeTint="99"/>
        </w:tcBorders>
      </w:tcPr>
    </w:tblStylePr>
    <w:tblStylePr w:type="lastRow">
      <w:rPr>
        <w:b/>
        <w:bCs/>
      </w:rPr>
      <w:tblPr/>
      <w:tcPr>
        <w:tcBorders>
          <w:top w:val="double" w:sz="2" w:space="0" w:color="978E7F" w:themeColor="accent5" w:themeTint="99"/>
        </w:tcBorders>
      </w:tcPr>
    </w:tblStylePr>
    <w:tblStylePr w:type="firstCol">
      <w:rPr>
        <w:b/>
        <w:bCs/>
      </w:rPr>
    </w:tblStylePr>
    <w:tblStylePr w:type="lastCol">
      <w:rPr>
        <w:b/>
        <w:bCs/>
      </w:rPr>
    </w:tblStylePr>
  </w:style>
  <w:style w:type="table" w:customStyle="1" w:styleId="GridTable1Light-Accent61">
    <w:name w:val="Grid Table 1 Light - Accent 61"/>
    <w:basedOn w:val="TableNormal"/>
    <w:uiPriority w:val="46"/>
    <w:rsid w:val="001B33D3"/>
    <w:pPr>
      <w:spacing w:line="240" w:lineRule="auto"/>
    </w:pPr>
    <w:tblPr>
      <w:tblStyleRowBandSize w:val="1"/>
      <w:tblStyleColBandSize w:val="1"/>
      <w:tblBorders>
        <w:top w:val="single" w:sz="4" w:space="0" w:color="FDCF96" w:themeColor="accent6" w:themeTint="66"/>
        <w:left w:val="single" w:sz="4" w:space="0" w:color="FDCF96" w:themeColor="accent6" w:themeTint="66"/>
        <w:bottom w:val="single" w:sz="4" w:space="0" w:color="FDCF96" w:themeColor="accent6" w:themeTint="66"/>
        <w:right w:val="single" w:sz="4" w:space="0" w:color="FDCF96" w:themeColor="accent6" w:themeTint="66"/>
        <w:insideH w:val="single" w:sz="4" w:space="0" w:color="FDCF96" w:themeColor="accent6" w:themeTint="66"/>
        <w:insideV w:val="single" w:sz="4" w:space="0" w:color="FDCF96" w:themeColor="accent6" w:themeTint="66"/>
      </w:tblBorders>
    </w:tblPr>
    <w:tblStylePr w:type="firstRow">
      <w:rPr>
        <w:b/>
        <w:bCs/>
      </w:rPr>
      <w:tblPr/>
      <w:tcPr>
        <w:tcBorders>
          <w:bottom w:val="single" w:sz="12" w:space="0" w:color="FDB861" w:themeColor="accent6" w:themeTint="99"/>
        </w:tcBorders>
      </w:tcPr>
    </w:tblStylePr>
    <w:tblStylePr w:type="lastRow">
      <w:rPr>
        <w:b/>
        <w:bCs/>
      </w:rPr>
      <w:tblPr/>
      <w:tcPr>
        <w:tcBorders>
          <w:top w:val="double" w:sz="2" w:space="0" w:color="FDB861" w:themeColor="accent6" w:themeTint="99"/>
        </w:tcBorders>
      </w:tcPr>
    </w:tblStylePr>
    <w:tblStylePr w:type="firstCol">
      <w:rPr>
        <w:b/>
        <w:bCs/>
      </w:rPr>
    </w:tblStylePr>
    <w:tblStylePr w:type="lastCol">
      <w:rPr>
        <w:b/>
        <w:bCs/>
      </w:rPr>
    </w:tblStylePr>
  </w:style>
  <w:style w:type="table" w:customStyle="1" w:styleId="GridTable21">
    <w:name w:val="Grid Table 21"/>
    <w:basedOn w:val="TableNormal"/>
    <w:uiPriority w:val="47"/>
    <w:rsid w:val="001B33D3"/>
    <w:pPr>
      <w:spacing w:line="240" w:lineRule="auto"/>
    </w:pPr>
    <w:tblPr>
      <w:tblStyleRowBandSize w:val="1"/>
      <w:tblStyleColBandSize w:val="1"/>
      <w:tblBorders>
        <w:top w:val="single" w:sz="2" w:space="0" w:color="9B9B9B" w:themeColor="text1" w:themeTint="99"/>
        <w:bottom w:val="single" w:sz="2" w:space="0" w:color="9B9B9B" w:themeColor="text1" w:themeTint="99"/>
        <w:insideH w:val="single" w:sz="2" w:space="0" w:color="9B9B9B" w:themeColor="text1" w:themeTint="99"/>
        <w:insideV w:val="single" w:sz="2" w:space="0" w:color="9B9B9B" w:themeColor="text1" w:themeTint="99"/>
      </w:tblBorders>
    </w:tblPr>
    <w:tblStylePr w:type="firstRow">
      <w:rPr>
        <w:b/>
        <w:bCs/>
      </w:rPr>
      <w:tblPr/>
      <w:tcPr>
        <w:tcBorders>
          <w:top w:val="nil"/>
          <w:bottom w:val="single" w:sz="12" w:space="0" w:color="9B9B9B" w:themeColor="text1" w:themeTint="99"/>
          <w:insideH w:val="nil"/>
          <w:insideV w:val="nil"/>
        </w:tcBorders>
        <w:shd w:val="clear" w:color="auto" w:fill="FFFFFF" w:themeFill="background1"/>
      </w:tcPr>
    </w:tblStylePr>
    <w:tblStylePr w:type="lastRow">
      <w:rPr>
        <w:b/>
        <w:bCs/>
      </w:rPr>
      <w:tblPr/>
      <w:tcPr>
        <w:tcBorders>
          <w:top w:val="double" w:sz="2" w:space="0" w:color="9B9B9B"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DDDDD" w:themeFill="text1" w:themeFillTint="33"/>
      </w:tcPr>
    </w:tblStylePr>
    <w:tblStylePr w:type="band1Horz">
      <w:tblPr/>
      <w:tcPr>
        <w:shd w:val="clear" w:color="auto" w:fill="DDDDDD" w:themeFill="text1" w:themeFillTint="33"/>
      </w:tcPr>
    </w:tblStylePr>
  </w:style>
  <w:style w:type="table" w:customStyle="1" w:styleId="GridTable2-Accent11">
    <w:name w:val="Grid Table 2 - Accent 11"/>
    <w:basedOn w:val="TableNormal"/>
    <w:uiPriority w:val="47"/>
    <w:rsid w:val="001B33D3"/>
    <w:pPr>
      <w:spacing w:line="240" w:lineRule="auto"/>
    </w:pPr>
    <w:tblPr>
      <w:tblStyleRowBandSize w:val="1"/>
      <w:tblStyleColBandSize w:val="1"/>
      <w:tblBorders>
        <w:top w:val="single" w:sz="2" w:space="0" w:color="F7F6F3" w:themeColor="accent1" w:themeTint="99"/>
        <w:bottom w:val="single" w:sz="2" w:space="0" w:color="F7F6F3" w:themeColor="accent1" w:themeTint="99"/>
        <w:insideH w:val="single" w:sz="2" w:space="0" w:color="F7F6F3" w:themeColor="accent1" w:themeTint="99"/>
        <w:insideV w:val="single" w:sz="2" w:space="0" w:color="F7F6F3" w:themeColor="accent1" w:themeTint="99"/>
      </w:tblBorders>
    </w:tblPr>
    <w:tblStylePr w:type="firstRow">
      <w:rPr>
        <w:b/>
        <w:bCs/>
      </w:rPr>
      <w:tblPr/>
      <w:tcPr>
        <w:tcBorders>
          <w:top w:val="nil"/>
          <w:bottom w:val="single" w:sz="12" w:space="0" w:color="F7F6F3" w:themeColor="accent1" w:themeTint="99"/>
          <w:insideH w:val="nil"/>
          <w:insideV w:val="nil"/>
        </w:tcBorders>
        <w:shd w:val="clear" w:color="auto" w:fill="FFFFFF" w:themeFill="background1"/>
      </w:tcPr>
    </w:tblStylePr>
    <w:tblStylePr w:type="lastRow">
      <w:rPr>
        <w:b/>
        <w:bCs/>
      </w:rPr>
      <w:tblPr/>
      <w:tcPr>
        <w:tcBorders>
          <w:top w:val="double" w:sz="2" w:space="0" w:color="F7F6F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CFCFB" w:themeFill="accent1" w:themeFillTint="33"/>
      </w:tcPr>
    </w:tblStylePr>
    <w:tblStylePr w:type="band1Horz">
      <w:tblPr/>
      <w:tcPr>
        <w:shd w:val="clear" w:color="auto" w:fill="FCFCFB" w:themeFill="accent1" w:themeFillTint="33"/>
      </w:tcPr>
    </w:tblStylePr>
  </w:style>
  <w:style w:type="table" w:customStyle="1" w:styleId="GridTable2-Accent21">
    <w:name w:val="Grid Table 2 - Accent 21"/>
    <w:basedOn w:val="TableNormal"/>
    <w:uiPriority w:val="47"/>
    <w:rsid w:val="001B33D3"/>
    <w:pPr>
      <w:spacing w:line="240" w:lineRule="auto"/>
    </w:pPr>
    <w:tblPr>
      <w:tblStyleRowBandSize w:val="1"/>
      <w:tblStyleColBandSize w:val="1"/>
      <w:tblBorders>
        <w:top w:val="single" w:sz="2" w:space="0" w:color="DBDBD7" w:themeColor="accent2" w:themeTint="99"/>
        <w:bottom w:val="single" w:sz="2" w:space="0" w:color="DBDBD7" w:themeColor="accent2" w:themeTint="99"/>
        <w:insideH w:val="single" w:sz="2" w:space="0" w:color="DBDBD7" w:themeColor="accent2" w:themeTint="99"/>
        <w:insideV w:val="single" w:sz="2" w:space="0" w:color="DBDBD7" w:themeColor="accent2" w:themeTint="99"/>
      </w:tblBorders>
    </w:tblPr>
    <w:tblStylePr w:type="firstRow">
      <w:rPr>
        <w:b/>
        <w:bCs/>
      </w:rPr>
      <w:tblPr/>
      <w:tcPr>
        <w:tcBorders>
          <w:top w:val="nil"/>
          <w:bottom w:val="single" w:sz="12" w:space="0" w:color="DBDBD7" w:themeColor="accent2" w:themeTint="99"/>
          <w:insideH w:val="nil"/>
          <w:insideV w:val="nil"/>
        </w:tcBorders>
        <w:shd w:val="clear" w:color="auto" w:fill="FFFFFF" w:themeFill="background1"/>
      </w:tcPr>
    </w:tblStylePr>
    <w:tblStylePr w:type="lastRow">
      <w:rPr>
        <w:b/>
        <w:bCs/>
      </w:rPr>
      <w:tblPr/>
      <w:tcPr>
        <w:tcBorders>
          <w:top w:val="double" w:sz="2" w:space="0" w:color="DBDBD7"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3F3F1" w:themeFill="accent2" w:themeFillTint="33"/>
      </w:tcPr>
    </w:tblStylePr>
    <w:tblStylePr w:type="band1Horz">
      <w:tblPr/>
      <w:tcPr>
        <w:shd w:val="clear" w:color="auto" w:fill="F3F3F1" w:themeFill="accent2" w:themeFillTint="33"/>
      </w:tcPr>
    </w:tblStylePr>
  </w:style>
  <w:style w:type="table" w:customStyle="1" w:styleId="GridTable2-Accent31">
    <w:name w:val="Grid Table 2 - Accent 31"/>
    <w:basedOn w:val="TableNormal"/>
    <w:uiPriority w:val="47"/>
    <w:rsid w:val="001B33D3"/>
    <w:pPr>
      <w:spacing w:line="240" w:lineRule="auto"/>
    </w:pPr>
    <w:tblPr>
      <w:tblStyleRowBandSize w:val="1"/>
      <w:tblStyleColBandSize w:val="1"/>
      <w:tblBorders>
        <w:top w:val="single" w:sz="2" w:space="0" w:color="BABDBA" w:themeColor="accent3" w:themeTint="99"/>
        <w:bottom w:val="single" w:sz="2" w:space="0" w:color="BABDBA" w:themeColor="accent3" w:themeTint="99"/>
        <w:insideH w:val="single" w:sz="2" w:space="0" w:color="BABDBA" w:themeColor="accent3" w:themeTint="99"/>
        <w:insideV w:val="single" w:sz="2" w:space="0" w:color="BABDBA" w:themeColor="accent3" w:themeTint="99"/>
      </w:tblBorders>
    </w:tblPr>
    <w:tblStylePr w:type="firstRow">
      <w:rPr>
        <w:b/>
        <w:bCs/>
      </w:rPr>
      <w:tblPr/>
      <w:tcPr>
        <w:tcBorders>
          <w:top w:val="nil"/>
          <w:bottom w:val="single" w:sz="12" w:space="0" w:color="BABDBA" w:themeColor="accent3" w:themeTint="99"/>
          <w:insideH w:val="nil"/>
          <w:insideV w:val="nil"/>
        </w:tcBorders>
        <w:shd w:val="clear" w:color="auto" w:fill="FFFFFF" w:themeFill="background1"/>
      </w:tcPr>
    </w:tblStylePr>
    <w:tblStylePr w:type="lastRow">
      <w:rPr>
        <w:b/>
        <w:bCs/>
      </w:rPr>
      <w:tblPr/>
      <w:tcPr>
        <w:tcBorders>
          <w:top w:val="double" w:sz="2" w:space="0" w:color="BABDBA"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8E9E8" w:themeFill="accent3" w:themeFillTint="33"/>
      </w:tcPr>
    </w:tblStylePr>
    <w:tblStylePr w:type="band1Horz">
      <w:tblPr/>
      <w:tcPr>
        <w:shd w:val="clear" w:color="auto" w:fill="E8E9E8" w:themeFill="accent3" w:themeFillTint="33"/>
      </w:tcPr>
    </w:tblStylePr>
  </w:style>
  <w:style w:type="table" w:customStyle="1" w:styleId="GridTable2-Accent41">
    <w:name w:val="Grid Table 2 - Accent 41"/>
    <w:basedOn w:val="TableNormal"/>
    <w:uiPriority w:val="47"/>
    <w:rsid w:val="001B33D3"/>
    <w:pPr>
      <w:spacing w:line="240" w:lineRule="auto"/>
    </w:pPr>
    <w:tblPr>
      <w:tblStyleRowBandSize w:val="1"/>
      <w:tblStyleColBandSize w:val="1"/>
      <w:tblBorders>
        <w:top w:val="single" w:sz="2" w:space="0" w:color="A4A09D" w:themeColor="accent4" w:themeTint="99"/>
        <w:bottom w:val="single" w:sz="2" w:space="0" w:color="A4A09D" w:themeColor="accent4" w:themeTint="99"/>
        <w:insideH w:val="single" w:sz="2" w:space="0" w:color="A4A09D" w:themeColor="accent4" w:themeTint="99"/>
        <w:insideV w:val="single" w:sz="2" w:space="0" w:color="A4A09D" w:themeColor="accent4" w:themeTint="99"/>
      </w:tblBorders>
    </w:tblPr>
    <w:tblStylePr w:type="firstRow">
      <w:rPr>
        <w:b/>
        <w:bCs/>
      </w:rPr>
      <w:tblPr/>
      <w:tcPr>
        <w:tcBorders>
          <w:top w:val="nil"/>
          <w:bottom w:val="single" w:sz="12" w:space="0" w:color="A4A09D" w:themeColor="accent4" w:themeTint="99"/>
          <w:insideH w:val="nil"/>
          <w:insideV w:val="nil"/>
        </w:tcBorders>
        <w:shd w:val="clear" w:color="auto" w:fill="FFFFFF" w:themeFill="background1"/>
      </w:tcPr>
    </w:tblStylePr>
    <w:tblStylePr w:type="lastRow">
      <w:rPr>
        <w:b/>
        <w:bCs/>
      </w:rPr>
      <w:tblPr/>
      <w:tcPr>
        <w:tcBorders>
          <w:top w:val="double" w:sz="2" w:space="0" w:color="A4A09D"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DFDE" w:themeFill="accent4" w:themeFillTint="33"/>
      </w:tcPr>
    </w:tblStylePr>
    <w:tblStylePr w:type="band1Horz">
      <w:tblPr/>
      <w:tcPr>
        <w:shd w:val="clear" w:color="auto" w:fill="E0DFDE" w:themeFill="accent4" w:themeFillTint="33"/>
      </w:tcPr>
    </w:tblStylePr>
  </w:style>
  <w:style w:type="table" w:customStyle="1" w:styleId="GridTable2-Accent51">
    <w:name w:val="Grid Table 2 - Accent 51"/>
    <w:basedOn w:val="TableNormal"/>
    <w:uiPriority w:val="47"/>
    <w:rsid w:val="001B33D3"/>
    <w:pPr>
      <w:spacing w:line="240" w:lineRule="auto"/>
    </w:pPr>
    <w:tblPr>
      <w:tblStyleRowBandSize w:val="1"/>
      <w:tblStyleColBandSize w:val="1"/>
      <w:tblBorders>
        <w:top w:val="single" w:sz="2" w:space="0" w:color="978E7F" w:themeColor="accent5" w:themeTint="99"/>
        <w:bottom w:val="single" w:sz="2" w:space="0" w:color="978E7F" w:themeColor="accent5" w:themeTint="99"/>
        <w:insideH w:val="single" w:sz="2" w:space="0" w:color="978E7F" w:themeColor="accent5" w:themeTint="99"/>
        <w:insideV w:val="single" w:sz="2" w:space="0" w:color="978E7F" w:themeColor="accent5" w:themeTint="99"/>
      </w:tblBorders>
    </w:tblPr>
    <w:tblStylePr w:type="firstRow">
      <w:rPr>
        <w:b/>
        <w:bCs/>
      </w:rPr>
      <w:tblPr/>
      <w:tcPr>
        <w:tcBorders>
          <w:top w:val="nil"/>
          <w:bottom w:val="single" w:sz="12" w:space="0" w:color="978E7F" w:themeColor="accent5" w:themeTint="99"/>
          <w:insideH w:val="nil"/>
          <w:insideV w:val="nil"/>
        </w:tcBorders>
        <w:shd w:val="clear" w:color="auto" w:fill="FFFFFF" w:themeFill="background1"/>
      </w:tcPr>
    </w:tblStylePr>
    <w:tblStylePr w:type="lastRow">
      <w:rPr>
        <w:b/>
        <w:bCs/>
      </w:rPr>
      <w:tblPr/>
      <w:tcPr>
        <w:tcBorders>
          <w:top w:val="double" w:sz="2" w:space="0" w:color="978E7F"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CD9D4" w:themeFill="accent5" w:themeFillTint="33"/>
      </w:tcPr>
    </w:tblStylePr>
    <w:tblStylePr w:type="band1Horz">
      <w:tblPr/>
      <w:tcPr>
        <w:shd w:val="clear" w:color="auto" w:fill="DCD9D4" w:themeFill="accent5" w:themeFillTint="33"/>
      </w:tcPr>
    </w:tblStylePr>
  </w:style>
  <w:style w:type="table" w:customStyle="1" w:styleId="GridTable2-Accent61">
    <w:name w:val="Grid Table 2 - Accent 61"/>
    <w:basedOn w:val="TableNormal"/>
    <w:uiPriority w:val="47"/>
    <w:rsid w:val="001B33D3"/>
    <w:pPr>
      <w:spacing w:line="240" w:lineRule="auto"/>
    </w:pPr>
    <w:tblPr>
      <w:tblStyleRowBandSize w:val="1"/>
      <w:tblStyleColBandSize w:val="1"/>
      <w:tblBorders>
        <w:top w:val="single" w:sz="2" w:space="0" w:color="FDB861" w:themeColor="accent6" w:themeTint="99"/>
        <w:bottom w:val="single" w:sz="2" w:space="0" w:color="FDB861" w:themeColor="accent6" w:themeTint="99"/>
        <w:insideH w:val="single" w:sz="2" w:space="0" w:color="FDB861" w:themeColor="accent6" w:themeTint="99"/>
        <w:insideV w:val="single" w:sz="2" w:space="0" w:color="FDB861" w:themeColor="accent6" w:themeTint="99"/>
      </w:tblBorders>
    </w:tblPr>
    <w:tblStylePr w:type="firstRow">
      <w:rPr>
        <w:b/>
        <w:bCs/>
      </w:rPr>
      <w:tblPr/>
      <w:tcPr>
        <w:tcBorders>
          <w:top w:val="nil"/>
          <w:bottom w:val="single" w:sz="12" w:space="0" w:color="FDB861" w:themeColor="accent6" w:themeTint="99"/>
          <w:insideH w:val="nil"/>
          <w:insideV w:val="nil"/>
        </w:tcBorders>
        <w:shd w:val="clear" w:color="auto" w:fill="FFFFFF" w:themeFill="background1"/>
      </w:tcPr>
    </w:tblStylePr>
    <w:tblStylePr w:type="lastRow">
      <w:rPr>
        <w:b/>
        <w:bCs/>
      </w:rPr>
      <w:tblPr/>
      <w:tcPr>
        <w:tcBorders>
          <w:top w:val="double" w:sz="2" w:space="0" w:color="FDB861"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EE7CA" w:themeFill="accent6" w:themeFillTint="33"/>
      </w:tcPr>
    </w:tblStylePr>
    <w:tblStylePr w:type="band1Horz">
      <w:tblPr/>
      <w:tcPr>
        <w:shd w:val="clear" w:color="auto" w:fill="FEE7CA" w:themeFill="accent6" w:themeFillTint="33"/>
      </w:tcPr>
    </w:tblStylePr>
  </w:style>
  <w:style w:type="table" w:customStyle="1" w:styleId="GridTable31">
    <w:name w:val="Grid Table 31"/>
    <w:basedOn w:val="TableNormal"/>
    <w:uiPriority w:val="48"/>
    <w:rsid w:val="001B33D3"/>
    <w:pPr>
      <w:spacing w:line="240" w:lineRule="auto"/>
    </w:pPr>
    <w:tblPr>
      <w:tblStyleRowBandSize w:val="1"/>
      <w:tblStyleColBandSize w:val="1"/>
      <w:tblBorders>
        <w:top w:val="single" w:sz="4" w:space="0" w:color="9B9B9B" w:themeColor="text1" w:themeTint="99"/>
        <w:left w:val="single" w:sz="4" w:space="0" w:color="9B9B9B" w:themeColor="text1" w:themeTint="99"/>
        <w:bottom w:val="single" w:sz="4" w:space="0" w:color="9B9B9B" w:themeColor="text1" w:themeTint="99"/>
        <w:right w:val="single" w:sz="4" w:space="0" w:color="9B9B9B" w:themeColor="text1" w:themeTint="99"/>
        <w:insideH w:val="single" w:sz="4" w:space="0" w:color="9B9B9B" w:themeColor="text1" w:themeTint="99"/>
        <w:insideV w:val="single" w:sz="4" w:space="0" w:color="9B9B9B"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DDDDD" w:themeFill="text1" w:themeFillTint="33"/>
      </w:tcPr>
    </w:tblStylePr>
    <w:tblStylePr w:type="band1Horz">
      <w:tblPr/>
      <w:tcPr>
        <w:shd w:val="clear" w:color="auto" w:fill="DDDDDD" w:themeFill="text1" w:themeFillTint="33"/>
      </w:tcPr>
    </w:tblStylePr>
    <w:tblStylePr w:type="neCell">
      <w:tblPr/>
      <w:tcPr>
        <w:tcBorders>
          <w:bottom w:val="single" w:sz="4" w:space="0" w:color="9B9B9B" w:themeColor="text1" w:themeTint="99"/>
        </w:tcBorders>
      </w:tcPr>
    </w:tblStylePr>
    <w:tblStylePr w:type="nwCell">
      <w:tblPr/>
      <w:tcPr>
        <w:tcBorders>
          <w:bottom w:val="single" w:sz="4" w:space="0" w:color="9B9B9B" w:themeColor="text1" w:themeTint="99"/>
        </w:tcBorders>
      </w:tcPr>
    </w:tblStylePr>
    <w:tblStylePr w:type="seCell">
      <w:tblPr/>
      <w:tcPr>
        <w:tcBorders>
          <w:top w:val="single" w:sz="4" w:space="0" w:color="9B9B9B" w:themeColor="text1" w:themeTint="99"/>
        </w:tcBorders>
      </w:tcPr>
    </w:tblStylePr>
    <w:tblStylePr w:type="swCell">
      <w:tblPr/>
      <w:tcPr>
        <w:tcBorders>
          <w:top w:val="single" w:sz="4" w:space="0" w:color="9B9B9B" w:themeColor="text1" w:themeTint="99"/>
        </w:tcBorders>
      </w:tcPr>
    </w:tblStylePr>
  </w:style>
  <w:style w:type="table" w:customStyle="1" w:styleId="GridTable3-Accent11">
    <w:name w:val="Grid Table 3 - Accent 11"/>
    <w:basedOn w:val="TableNormal"/>
    <w:uiPriority w:val="48"/>
    <w:rsid w:val="001B33D3"/>
    <w:pPr>
      <w:spacing w:line="240" w:lineRule="auto"/>
    </w:pPr>
    <w:tblPr>
      <w:tblStyleRowBandSize w:val="1"/>
      <w:tblStyleColBandSize w:val="1"/>
      <w:tblBorders>
        <w:top w:val="single" w:sz="4" w:space="0" w:color="F7F6F3" w:themeColor="accent1" w:themeTint="99"/>
        <w:left w:val="single" w:sz="4" w:space="0" w:color="F7F6F3" w:themeColor="accent1" w:themeTint="99"/>
        <w:bottom w:val="single" w:sz="4" w:space="0" w:color="F7F6F3" w:themeColor="accent1" w:themeTint="99"/>
        <w:right w:val="single" w:sz="4" w:space="0" w:color="F7F6F3" w:themeColor="accent1" w:themeTint="99"/>
        <w:insideH w:val="single" w:sz="4" w:space="0" w:color="F7F6F3" w:themeColor="accent1" w:themeTint="99"/>
        <w:insideV w:val="single" w:sz="4" w:space="0" w:color="F7F6F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FCFB" w:themeFill="accent1" w:themeFillTint="33"/>
      </w:tcPr>
    </w:tblStylePr>
    <w:tblStylePr w:type="band1Horz">
      <w:tblPr/>
      <w:tcPr>
        <w:shd w:val="clear" w:color="auto" w:fill="FCFCFB" w:themeFill="accent1" w:themeFillTint="33"/>
      </w:tcPr>
    </w:tblStylePr>
    <w:tblStylePr w:type="neCell">
      <w:tblPr/>
      <w:tcPr>
        <w:tcBorders>
          <w:bottom w:val="single" w:sz="4" w:space="0" w:color="F7F6F3" w:themeColor="accent1" w:themeTint="99"/>
        </w:tcBorders>
      </w:tcPr>
    </w:tblStylePr>
    <w:tblStylePr w:type="nwCell">
      <w:tblPr/>
      <w:tcPr>
        <w:tcBorders>
          <w:bottom w:val="single" w:sz="4" w:space="0" w:color="F7F6F3" w:themeColor="accent1" w:themeTint="99"/>
        </w:tcBorders>
      </w:tcPr>
    </w:tblStylePr>
    <w:tblStylePr w:type="seCell">
      <w:tblPr/>
      <w:tcPr>
        <w:tcBorders>
          <w:top w:val="single" w:sz="4" w:space="0" w:color="F7F6F3" w:themeColor="accent1" w:themeTint="99"/>
        </w:tcBorders>
      </w:tcPr>
    </w:tblStylePr>
    <w:tblStylePr w:type="swCell">
      <w:tblPr/>
      <w:tcPr>
        <w:tcBorders>
          <w:top w:val="single" w:sz="4" w:space="0" w:color="F7F6F3" w:themeColor="accent1" w:themeTint="99"/>
        </w:tcBorders>
      </w:tcPr>
    </w:tblStylePr>
  </w:style>
  <w:style w:type="table" w:customStyle="1" w:styleId="GridTable3-Accent21">
    <w:name w:val="Grid Table 3 - Accent 21"/>
    <w:basedOn w:val="TableNormal"/>
    <w:uiPriority w:val="48"/>
    <w:rsid w:val="001B33D3"/>
    <w:pPr>
      <w:spacing w:line="240" w:lineRule="auto"/>
    </w:pPr>
    <w:tblPr>
      <w:tblStyleRowBandSize w:val="1"/>
      <w:tblStyleColBandSize w:val="1"/>
      <w:tblBorders>
        <w:top w:val="single" w:sz="4" w:space="0" w:color="DBDBD7" w:themeColor="accent2" w:themeTint="99"/>
        <w:left w:val="single" w:sz="4" w:space="0" w:color="DBDBD7" w:themeColor="accent2" w:themeTint="99"/>
        <w:bottom w:val="single" w:sz="4" w:space="0" w:color="DBDBD7" w:themeColor="accent2" w:themeTint="99"/>
        <w:right w:val="single" w:sz="4" w:space="0" w:color="DBDBD7" w:themeColor="accent2" w:themeTint="99"/>
        <w:insideH w:val="single" w:sz="4" w:space="0" w:color="DBDBD7" w:themeColor="accent2" w:themeTint="99"/>
        <w:insideV w:val="single" w:sz="4" w:space="0" w:color="DBDBD7"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3F3F1" w:themeFill="accent2" w:themeFillTint="33"/>
      </w:tcPr>
    </w:tblStylePr>
    <w:tblStylePr w:type="band1Horz">
      <w:tblPr/>
      <w:tcPr>
        <w:shd w:val="clear" w:color="auto" w:fill="F3F3F1" w:themeFill="accent2" w:themeFillTint="33"/>
      </w:tcPr>
    </w:tblStylePr>
    <w:tblStylePr w:type="neCell">
      <w:tblPr/>
      <w:tcPr>
        <w:tcBorders>
          <w:bottom w:val="single" w:sz="4" w:space="0" w:color="DBDBD7" w:themeColor="accent2" w:themeTint="99"/>
        </w:tcBorders>
      </w:tcPr>
    </w:tblStylePr>
    <w:tblStylePr w:type="nwCell">
      <w:tblPr/>
      <w:tcPr>
        <w:tcBorders>
          <w:bottom w:val="single" w:sz="4" w:space="0" w:color="DBDBD7" w:themeColor="accent2" w:themeTint="99"/>
        </w:tcBorders>
      </w:tcPr>
    </w:tblStylePr>
    <w:tblStylePr w:type="seCell">
      <w:tblPr/>
      <w:tcPr>
        <w:tcBorders>
          <w:top w:val="single" w:sz="4" w:space="0" w:color="DBDBD7" w:themeColor="accent2" w:themeTint="99"/>
        </w:tcBorders>
      </w:tcPr>
    </w:tblStylePr>
    <w:tblStylePr w:type="swCell">
      <w:tblPr/>
      <w:tcPr>
        <w:tcBorders>
          <w:top w:val="single" w:sz="4" w:space="0" w:color="DBDBD7" w:themeColor="accent2" w:themeTint="99"/>
        </w:tcBorders>
      </w:tcPr>
    </w:tblStylePr>
  </w:style>
  <w:style w:type="table" w:customStyle="1" w:styleId="GridTable3-Accent31">
    <w:name w:val="Grid Table 3 - Accent 31"/>
    <w:basedOn w:val="TableNormal"/>
    <w:uiPriority w:val="48"/>
    <w:rsid w:val="001B33D3"/>
    <w:pPr>
      <w:spacing w:line="240" w:lineRule="auto"/>
    </w:pPr>
    <w:tblPr>
      <w:tblStyleRowBandSize w:val="1"/>
      <w:tblStyleColBandSize w:val="1"/>
      <w:tblBorders>
        <w:top w:val="single" w:sz="4" w:space="0" w:color="BABDBA" w:themeColor="accent3" w:themeTint="99"/>
        <w:left w:val="single" w:sz="4" w:space="0" w:color="BABDBA" w:themeColor="accent3" w:themeTint="99"/>
        <w:bottom w:val="single" w:sz="4" w:space="0" w:color="BABDBA" w:themeColor="accent3" w:themeTint="99"/>
        <w:right w:val="single" w:sz="4" w:space="0" w:color="BABDBA" w:themeColor="accent3" w:themeTint="99"/>
        <w:insideH w:val="single" w:sz="4" w:space="0" w:color="BABDBA" w:themeColor="accent3" w:themeTint="99"/>
        <w:insideV w:val="single" w:sz="4" w:space="0" w:color="BABDB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8E9E8" w:themeFill="accent3" w:themeFillTint="33"/>
      </w:tcPr>
    </w:tblStylePr>
    <w:tblStylePr w:type="band1Horz">
      <w:tblPr/>
      <w:tcPr>
        <w:shd w:val="clear" w:color="auto" w:fill="E8E9E8" w:themeFill="accent3" w:themeFillTint="33"/>
      </w:tcPr>
    </w:tblStylePr>
    <w:tblStylePr w:type="neCell">
      <w:tblPr/>
      <w:tcPr>
        <w:tcBorders>
          <w:bottom w:val="single" w:sz="4" w:space="0" w:color="BABDBA" w:themeColor="accent3" w:themeTint="99"/>
        </w:tcBorders>
      </w:tcPr>
    </w:tblStylePr>
    <w:tblStylePr w:type="nwCell">
      <w:tblPr/>
      <w:tcPr>
        <w:tcBorders>
          <w:bottom w:val="single" w:sz="4" w:space="0" w:color="BABDBA" w:themeColor="accent3" w:themeTint="99"/>
        </w:tcBorders>
      </w:tcPr>
    </w:tblStylePr>
    <w:tblStylePr w:type="seCell">
      <w:tblPr/>
      <w:tcPr>
        <w:tcBorders>
          <w:top w:val="single" w:sz="4" w:space="0" w:color="BABDBA" w:themeColor="accent3" w:themeTint="99"/>
        </w:tcBorders>
      </w:tcPr>
    </w:tblStylePr>
    <w:tblStylePr w:type="swCell">
      <w:tblPr/>
      <w:tcPr>
        <w:tcBorders>
          <w:top w:val="single" w:sz="4" w:space="0" w:color="BABDBA" w:themeColor="accent3" w:themeTint="99"/>
        </w:tcBorders>
      </w:tcPr>
    </w:tblStylePr>
  </w:style>
  <w:style w:type="table" w:customStyle="1" w:styleId="GridTable3-Accent41">
    <w:name w:val="Grid Table 3 - Accent 41"/>
    <w:basedOn w:val="TableNormal"/>
    <w:uiPriority w:val="48"/>
    <w:rsid w:val="001B33D3"/>
    <w:pPr>
      <w:spacing w:line="240" w:lineRule="auto"/>
    </w:pPr>
    <w:tblPr>
      <w:tblStyleRowBandSize w:val="1"/>
      <w:tblStyleColBandSize w:val="1"/>
      <w:tblBorders>
        <w:top w:val="single" w:sz="4" w:space="0" w:color="A4A09D" w:themeColor="accent4" w:themeTint="99"/>
        <w:left w:val="single" w:sz="4" w:space="0" w:color="A4A09D" w:themeColor="accent4" w:themeTint="99"/>
        <w:bottom w:val="single" w:sz="4" w:space="0" w:color="A4A09D" w:themeColor="accent4" w:themeTint="99"/>
        <w:right w:val="single" w:sz="4" w:space="0" w:color="A4A09D" w:themeColor="accent4" w:themeTint="99"/>
        <w:insideH w:val="single" w:sz="4" w:space="0" w:color="A4A09D" w:themeColor="accent4" w:themeTint="99"/>
        <w:insideV w:val="single" w:sz="4" w:space="0" w:color="A4A09D"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DFDE" w:themeFill="accent4" w:themeFillTint="33"/>
      </w:tcPr>
    </w:tblStylePr>
    <w:tblStylePr w:type="band1Horz">
      <w:tblPr/>
      <w:tcPr>
        <w:shd w:val="clear" w:color="auto" w:fill="E0DFDE" w:themeFill="accent4" w:themeFillTint="33"/>
      </w:tcPr>
    </w:tblStylePr>
    <w:tblStylePr w:type="neCell">
      <w:tblPr/>
      <w:tcPr>
        <w:tcBorders>
          <w:bottom w:val="single" w:sz="4" w:space="0" w:color="A4A09D" w:themeColor="accent4" w:themeTint="99"/>
        </w:tcBorders>
      </w:tcPr>
    </w:tblStylePr>
    <w:tblStylePr w:type="nwCell">
      <w:tblPr/>
      <w:tcPr>
        <w:tcBorders>
          <w:bottom w:val="single" w:sz="4" w:space="0" w:color="A4A09D" w:themeColor="accent4" w:themeTint="99"/>
        </w:tcBorders>
      </w:tcPr>
    </w:tblStylePr>
    <w:tblStylePr w:type="seCell">
      <w:tblPr/>
      <w:tcPr>
        <w:tcBorders>
          <w:top w:val="single" w:sz="4" w:space="0" w:color="A4A09D" w:themeColor="accent4" w:themeTint="99"/>
        </w:tcBorders>
      </w:tcPr>
    </w:tblStylePr>
    <w:tblStylePr w:type="swCell">
      <w:tblPr/>
      <w:tcPr>
        <w:tcBorders>
          <w:top w:val="single" w:sz="4" w:space="0" w:color="A4A09D" w:themeColor="accent4" w:themeTint="99"/>
        </w:tcBorders>
      </w:tcPr>
    </w:tblStylePr>
  </w:style>
  <w:style w:type="table" w:customStyle="1" w:styleId="GridTable3-Accent51">
    <w:name w:val="Grid Table 3 - Accent 51"/>
    <w:basedOn w:val="TableNormal"/>
    <w:uiPriority w:val="48"/>
    <w:rsid w:val="001B33D3"/>
    <w:pPr>
      <w:spacing w:line="240" w:lineRule="auto"/>
    </w:pPr>
    <w:tblPr>
      <w:tblStyleRowBandSize w:val="1"/>
      <w:tblStyleColBandSize w:val="1"/>
      <w:tblBorders>
        <w:top w:val="single" w:sz="4" w:space="0" w:color="978E7F" w:themeColor="accent5" w:themeTint="99"/>
        <w:left w:val="single" w:sz="4" w:space="0" w:color="978E7F" w:themeColor="accent5" w:themeTint="99"/>
        <w:bottom w:val="single" w:sz="4" w:space="0" w:color="978E7F" w:themeColor="accent5" w:themeTint="99"/>
        <w:right w:val="single" w:sz="4" w:space="0" w:color="978E7F" w:themeColor="accent5" w:themeTint="99"/>
        <w:insideH w:val="single" w:sz="4" w:space="0" w:color="978E7F" w:themeColor="accent5" w:themeTint="99"/>
        <w:insideV w:val="single" w:sz="4" w:space="0" w:color="978E7F"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CD9D4" w:themeFill="accent5" w:themeFillTint="33"/>
      </w:tcPr>
    </w:tblStylePr>
    <w:tblStylePr w:type="band1Horz">
      <w:tblPr/>
      <w:tcPr>
        <w:shd w:val="clear" w:color="auto" w:fill="DCD9D4" w:themeFill="accent5" w:themeFillTint="33"/>
      </w:tcPr>
    </w:tblStylePr>
    <w:tblStylePr w:type="neCell">
      <w:tblPr/>
      <w:tcPr>
        <w:tcBorders>
          <w:bottom w:val="single" w:sz="4" w:space="0" w:color="978E7F" w:themeColor="accent5" w:themeTint="99"/>
        </w:tcBorders>
      </w:tcPr>
    </w:tblStylePr>
    <w:tblStylePr w:type="nwCell">
      <w:tblPr/>
      <w:tcPr>
        <w:tcBorders>
          <w:bottom w:val="single" w:sz="4" w:space="0" w:color="978E7F" w:themeColor="accent5" w:themeTint="99"/>
        </w:tcBorders>
      </w:tcPr>
    </w:tblStylePr>
    <w:tblStylePr w:type="seCell">
      <w:tblPr/>
      <w:tcPr>
        <w:tcBorders>
          <w:top w:val="single" w:sz="4" w:space="0" w:color="978E7F" w:themeColor="accent5" w:themeTint="99"/>
        </w:tcBorders>
      </w:tcPr>
    </w:tblStylePr>
    <w:tblStylePr w:type="swCell">
      <w:tblPr/>
      <w:tcPr>
        <w:tcBorders>
          <w:top w:val="single" w:sz="4" w:space="0" w:color="978E7F" w:themeColor="accent5" w:themeTint="99"/>
        </w:tcBorders>
      </w:tcPr>
    </w:tblStylePr>
  </w:style>
  <w:style w:type="table" w:customStyle="1" w:styleId="GridTable3-Accent61">
    <w:name w:val="Grid Table 3 - Accent 61"/>
    <w:basedOn w:val="TableNormal"/>
    <w:uiPriority w:val="48"/>
    <w:rsid w:val="001B33D3"/>
    <w:pPr>
      <w:spacing w:line="240" w:lineRule="auto"/>
    </w:pPr>
    <w:tblPr>
      <w:tblStyleRowBandSize w:val="1"/>
      <w:tblStyleColBandSize w:val="1"/>
      <w:tblBorders>
        <w:top w:val="single" w:sz="4" w:space="0" w:color="FDB861" w:themeColor="accent6" w:themeTint="99"/>
        <w:left w:val="single" w:sz="4" w:space="0" w:color="FDB861" w:themeColor="accent6" w:themeTint="99"/>
        <w:bottom w:val="single" w:sz="4" w:space="0" w:color="FDB861" w:themeColor="accent6" w:themeTint="99"/>
        <w:right w:val="single" w:sz="4" w:space="0" w:color="FDB861" w:themeColor="accent6" w:themeTint="99"/>
        <w:insideH w:val="single" w:sz="4" w:space="0" w:color="FDB861" w:themeColor="accent6" w:themeTint="99"/>
        <w:insideV w:val="single" w:sz="4" w:space="0" w:color="FDB861"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E7CA" w:themeFill="accent6" w:themeFillTint="33"/>
      </w:tcPr>
    </w:tblStylePr>
    <w:tblStylePr w:type="band1Horz">
      <w:tblPr/>
      <w:tcPr>
        <w:shd w:val="clear" w:color="auto" w:fill="FEE7CA" w:themeFill="accent6" w:themeFillTint="33"/>
      </w:tcPr>
    </w:tblStylePr>
    <w:tblStylePr w:type="neCell">
      <w:tblPr/>
      <w:tcPr>
        <w:tcBorders>
          <w:bottom w:val="single" w:sz="4" w:space="0" w:color="FDB861" w:themeColor="accent6" w:themeTint="99"/>
        </w:tcBorders>
      </w:tcPr>
    </w:tblStylePr>
    <w:tblStylePr w:type="nwCell">
      <w:tblPr/>
      <w:tcPr>
        <w:tcBorders>
          <w:bottom w:val="single" w:sz="4" w:space="0" w:color="FDB861" w:themeColor="accent6" w:themeTint="99"/>
        </w:tcBorders>
      </w:tcPr>
    </w:tblStylePr>
    <w:tblStylePr w:type="seCell">
      <w:tblPr/>
      <w:tcPr>
        <w:tcBorders>
          <w:top w:val="single" w:sz="4" w:space="0" w:color="FDB861" w:themeColor="accent6" w:themeTint="99"/>
        </w:tcBorders>
      </w:tcPr>
    </w:tblStylePr>
    <w:tblStylePr w:type="swCell">
      <w:tblPr/>
      <w:tcPr>
        <w:tcBorders>
          <w:top w:val="single" w:sz="4" w:space="0" w:color="FDB861" w:themeColor="accent6" w:themeTint="99"/>
        </w:tcBorders>
      </w:tcPr>
    </w:tblStylePr>
  </w:style>
  <w:style w:type="table" w:customStyle="1" w:styleId="GridTable41">
    <w:name w:val="Grid Table 41"/>
    <w:basedOn w:val="TableNormal"/>
    <w:uiPriority w:val="49"/>
    <w:rsid w:val="001B33D3"/>
    <w:pPr>
      <w:spacing w:line="240" w:lineRule="auto"/>
    </w:pPr>
    <w:tblPr>
      <w:tblStyleRowBandSize w:val="1"/>
      <w:tblStyleColBandSize w:val="1"/>
      <w:tblBorders>
        <w:top w:val="single" w:sz="4" w:space="0" w:color="9B9B9B" w:themeColor="text1" w:themeTint="99"/>
        <w:left w:val="single" w:sz="4" w:space="0" w:color="9B9B9B" w:themeColor="text1" w:themeTint="99"/>
        <w:bottom w:val="single" w:sz="4" w:space="0" w:color="9B9B9B" w:themeColor="text1" w:themeTint="99"/>
        <w:right w:val="single" w:sz="4" w:space="0" w:color="9B9B9B" w:themeColor="text1" w:themeTint="99"/>
        <w:insideH w:val="single" w:sz="4" w:space="0" w:color="9B9B9B" w:themeColor="text1" w:themeTint="99"/>
        <w:insideV w:val="single" w:sz="4" w:space="0" w:color="9B9B9B" w:themeColor="text1" w:themeTint="99"/>
      </w:tblBorders>
    </w:tblPr>
    <w:tblStylePr w:type="firstRow">
      <w:rPr>
        <w:b/>
        <w:bCs/>
        <w:color w:val="FFFFFF" w:themeColor="background1"/>
      </w:rPr>
      <w:tblPr/>
      <w:tcPr>
        <w:tcBorders>
          <w:top w:val="single" w:sz="4" w:space="0" w:color="595959" w:themeColor="text1"/>
          <w:left w:val="single" w:sz="4" w:space="0" w:color="595959" w:themeColor="text1"/>
          <w:bottom w:val="single" w:sz="4" w:space="0" w:color="595959" w:themeColor="text1"/>
          <w:right w:val="single" w:sz="4" w:space="0" w:color="595959" w:themeColor="text1"/>
          <w:insideH w:val="nil"/>
          <w:insideV w:val="nil"/>
        </w:tcBorders>
        <w:shd w:val="clear" w:color="auto" w:fill="595959" w:themeFill="text1"/>
      </w:tcPr>
    </w:tblStylePr>
    <w:tblStylePr w:type="lastRow">
      <w:rPr>
        <w:b/>
        <w:bCs/>
      </w:rPr>
      <w:tblPr/>
      <w:tcPr>
        <w:tcBorders>
          <w:top w:val="double" w:sz="4" w:space="0" w:color="595959" w:themeColor="text1"/>
        </w:tcBorders>
      </w:tcPr>
    </w:tblStylePr>
    <w:tblStylePr w:type="firstCol">
      <w:rPr>
        <w:b/>
        <w:bCs/>
      </w:rPr>
    </w:tblStylePr>
    <w:tblStylePr w:type="lastCol">
      <w:rPr>
        <w:b/>
        <w:bCs/>
      </w:rPr>
    </w:tblStylePr>
    <w:tblStylePr w:type="band1Vert">
      <w:tblPr/>
      <w:tcPr>
        <w:shd w:val="clear" w:color="auto" w:fill="DDDDDD" w:themeFill="text1" w:themeFillTint="33"/>
      </w:tcPr>
    </w:tblStylePr>
    <w:tblStylePr w:type="band1Horz">
      <w:tblPr/>
      <w:tcPr>
        <w:shd w:val="clear" w:color="auto" w:fill="DDDDDD" w:themeFill="text1" w:themeFillTint="33"/>
      </w:tcPr>
    </w:tblStylePr>
  </w:style>
  <w:style w:type="table" w:customStyle="1" w:styleId="GridTable4-Accent11">
    <w:name w:val="Grid Table 4 - Accent 11"/>
    <w:basedOn w:val="TableNormal"/>
    <w:uiPriority w:val="49"/>
    <w:rsid w:val="001B33D3"/>
    <w:pPr>
      <w:spacing w:line="240" w:lineRule="auto"/>
    </w:pPr>
    <w:tblPr>
      <w:tblStyleRowBandSize w:val="1"/>
      <w:tblStyleColBandSize w:val="1"/>
      <w:tblBorders>
        <w:top w:val="single" w:sz="4" w:space="0" w:color="F7F6F3" w:themeColor="accent1" w:themeTint="99"/>
        <w:left w:val="single" w:sz="4" w:space="0" w:color="F7F6F3" w:themeColor="accent1" w:themeTint="99"/>
        <w:bottom w:val="single" w:sz="4" w:space="0" w:color="F7F6F3" w:themeColor="accent1" w:themeTint="99"/>
        <w:right w:val="single" w:sz="4" w:space="0" w:color="F7F6F3" w:themeColor="accent1" w:themeTint="99"/>
        <w:insideH w:val="single" w:sz="4" w:space="0" w:color="F7F6F3" w:themeColor="accent1" w:themeTint="99"/>
        <w:insideV w:val="single" w:sz="4" w:space="0" w:color="F7F6F3" w:themeColor="accent1" w:themeTint="99"/>
      </w:tblBorders>
    </w:tblPr>
    <w:tblStylePr w:type="firstRow">
      <w:rPr>
        <w:b/>
        <w:bCs/>
        <w:color w:val="FFFFFF" w:themeColor="background1"/>
      </w:rPr>
      <w:tblPr/>
      <w:tcPr>
        <w:tcBorders>
          <w:top w:val="single" w:sz="4" w:space="0" w:color="F2F1EC" w:themeColor="accent1"/>
          <w:left w:val="single" w:sz="4" w:space="0" w:color="F2F1EC" w:themeColor="accent1"/>
          <w:bottom w:val="single" w:sz="4" w:space="0" w:color="F2F1EC" w:themeColor="accent1"/>
          <w:right w:val="single" w:sz="4" w:space="0" w:color="F2F1EC" w:themeColor="accent1"/>
          <w:insideH w:val="nil"/>
          <w:insideV w:val="nil"/>
        </w:tcBorders>
        <w:shd w:val="clear" w:color="auto" w:fill="F2F1EC" w:themeFill="accent1"/>
      </w:tcPr>
    </w:tblStylePr>
    <w:tblStylePr w:type="lastRow">
      <w:rPr>
        <w:b/>
        <w:bCs/>
      </w:rPr>
      <w:tblPr/>
      <w:tcPr>
        <w:tcBorders>
          <w:top w:val="double" w:sz="4" w:space="0" w:color="F2F1EC" w:themeColor="accent1"/>
        </w:tcBorders>
      </w:tcPr>
    </w:tblStylePr>
    <w:tblStylePr w:type="firstCol">
      <w:rPr>
        <w:b/>
        <w:bCs/>
      </w:rPr>
    </w:tblStylePr>
    <w:tblStylePr w:type="lastCol">
      <w:rPr>
        <w:b/>
        <w:bCs/>
      </w:rPr>
    </w:tblStylePr>
    <w:tblStylePr w:type="band1Vert">
      <w:tblPr/>
      <w:tcPr>
        <w:shd w:val="clear" w:color="auto" w:fill="FCFCFB" w:themeFill="accent1" w:themeFillTint="33"/>
      </w:tcPr>
    </w:tblStylePr>
    <w:tblStylePr w:type="band1Horz">
      <w:tblPr/>
      <w:tcPr>
        <w:shd w:val="clear" w:color="auto" w:fill="FCFCFB" w:themeFill="accent1" w:themeFillTint="33"/>
      </w:tcPr>
    </w:tblStylePr>
  </w:style>
  <w:style w:type="table" w:customStyle="1" w:styleId="GridTable4-Accent21">
    <w:name w:val="Grid Table 4 - Accent 21"/>
    <w:basedOn w:val="TableNormal"/>
    <w:uiPriority w:val="49"/>
    <w:rsid w:val="001B33D3"/>
    <w:pPr>
      <w:spacing w:line="240" w:lineRule="auto"/>
    </w:pPr>
    <w:tblPr>
      <w:tblStyleRowBandSize w:val="1"/>
      <w:tblStyleColBandSize w:val="1"/>
      <w:tblBorders>
        <w:top w:val="single" w:sz="4" w:space="0" w:color="DBDBD7" w:themeColor="accent2" w:themeTint="99"/>
        <w:left w:val="single" w:sz="4" w:space="0" w:color="DBDBD7" w:themeColor="accent2" w:themeTint="99"/>
        <w:bottom w:val="single" w:sz="4" w:space="0" w:color="DBDBD7" w:themeColor="accent2" w:themeTint="99"/>
        <w:right w:val="single" w:sz="4" w:space="0" w:color="DBDBD7" w:themeColor="accent2" w:themeTint="99"/>
        <w:insideH w:val="single" w:sz="4" w:space="0" w:color="DBDBD7" w:themeColor="accent2" w:themeTint="99"/>
        <w:insideV w:val="single" w:sz="4" w:space="0" w:color="DBDBD7" w:themeColor="accent2" w:themeTint="99"/>
      </w:tblBorders>
    </w:tblPr>
    <w:tblStylePr w:type="firstRow">
      <w:rPr>
        <w:b/>
        <w:bCs/>
        <w:color w:val="FFFFFF" w:themeColor="background1"/>
      </w:rPr>
      <w:tblPr/>
      <w:tcPr>
        <w:tcBorders>
          <w:top w:val="single" w:sz="4" w:space="0" w:color="C3C3BD" w:themeColor="accent2"/>
          <w:left w:val="single" w:sz="4" w:space="0" w:color="C3C3BD" w:themeColor="accent2"/>
          <w:bottom w:val="single" w:sz="4" w:space="0" w:color="C3C3BD" w:themeColor="accent2"/>
          <w:right w:val="single" w:sz="4" w:space="0" w:color="C3C3BD" w:themeColor="accent2"/>
          <w:insideH w:val="nil"/>
          <w:insideV w:val="nil"/>
        </w:tcBorders>
        <w:shd w:val="clear" w:color="auto" w:fill="C3C3BD" w:themeFill="accent2"/>
      </w:tcPr>
    </w:tblStylePr>
    <w:tblStylePr w:type="lastRow">
      <w:rPr>
        <w:b/>
        <w:bCs/>
      </w:rPr>
      <w:tblPr/>
      <w:tcPr>
        <w:tcBorders>
          <w:top w:val="double" w:sz="4" w:space="0" w:color="C3C3BD" w:themeColor="accent2"/>
        </w:tcBorders>
      </w:tcPr>
    </w:tblStylePr>
    <w:tblStylePr w:type="firstCol">
      <w:rPr>
        <w:b/>
        <w:bCs/>
      </w:rPr>
    </w:tblStylePr>
    <w:tblStylePr w:type="lastCol">
      <w:rPr>
        <w:b/>
        <w:bCs/>
      </w:rPr>
    </w:tblStylePr>
    <w:tblStylePr w:type="band1Vert">
      <w:tblPr/>
      <w:tcPr>
        <w:shd w:val="clear" w:color="auto" w:fill="F3F3F1" w:themeFill="accent2" w:themeFillTint="33"/>
      </w:tcPr>
    </w:tblStylePr>
    <w:tblStylePr w:type="band1Horz">
      <w:tblPr/>
      <w:tcPr>
        <w:shd w:val="clear" w:color="auto" w:fill="F3F3F1" w:themeFill="accent2" w:themeFillTint="33"/>
      </w:tcPr>
    </w:tblStylePr>
  </w:style>
  <w:style w:type="table" w:customStyle="1" w:styleId="GridTable4-Accent31">
    <w:name w:val="Grid Table 4 - Accent 31"/>
    <w:basedOn w:val="TableNormal"/>
    <w:uiPriority w:val="49"/>
    <w:rsid w:val="001B33D3"/>
    <w:pPr>
      <w:spacing w:line="240" w:lineRule="auto"/>
    </w:pPr>
    <w:tblPr>
      <w:tblStyleRowBandSize w:val="1"/>
      <w:tblStyleColBandSize w:val="1"/>
      <w:tblBorders>
        <w:top w:val="single" w:sz="4" w:space="0" w:color="BABDBA" w:themeColor="accent3" w:themeTint="99"/>
        <w:left w:val="single" w:sz="4" w:space="0" w:color="BABDBA" w:themeColor="accent3" w:themeTint="99"/>
        <w:bottom w:val="single" w:sz="4" w:space="0" w:color="BABDBA" w:themeColor="accent3" w:themeTint="99"/>
        <w:right w:val="single" w:sz="4" w:space="0" w:color="BABDBA" w:themeColor="accent3" w:themeTint="99"/>
        <w:insideH w:val="single" w:sz="4" w:space="0" w:color="BABDBA" w:themeColor="accent3" w:themeTint="99"/>
        <w:insideV w:val="single" w:sz="4" w:space="0" w:color="BABDBA" w:themeColor="accent3" w:themeTint="99"/>
      </w:tblBorders>
    </w:tblPr>
    <w:tblStylePr w:type="firstRow">
      <w:rPr>
        <w:b/>
        <w:bCs/>
        <w:color w:val="FFFFFF" w:themeColor="background1"/>
      </w:rPr>
      <w:tblPr/>
      <w:tcPr>
        <w:tcBorders>
          <w:top w:val="single" w:sz="4" w:space="0" w:color="8D918D" w:themeColor="accent3"/>
          <w:left w:val="single" w:sz="4" w:space="0" w:color="8D918D" w:themeColor="accent3"/>
          <w:bottom w:val="single" w:sz="4" w:space="0" w:color="8D918D" w:themeColor="accent3"/>
          <w:right w:val="single" w:sz="4" w:space="0" w:color="8D918D" w:themeColor="accent3"/>
          <w:insideH w:val="nil"/>
          <w:insideV w:val="nil"/>
        </w:tcBorders>
        <w:shd w:val="clear" w:color="auto" w:fill="8D918D" w:themeFill="accent3"/>
      </w:tcPr>
    </w:tblStylePr>
    <w:tblStylePr w:type="lastRow">
      <w:rPr>
        <w:b/>
        <w:bCs/>
      </w:rPr>
      <w:tblPr/>
      <w:tcPr>
        <w:tcBorders>
          <w:top w:val="double" w:sz="4" w:space="0" w:color="8D918D" w:themeColor="accent3"/>
        </w:tcBorders>
      </w:tcPr>
    </w:tblStylePr>
    <w:tblStylePr w:type="firstCol">
      <w:rPr>
        <w:b/>
        <w:bCs/>
      </w:rPr>
    </w:tblStylePr>
    <w:tblStylePr w:type="lastCol">
      <w:rPr>
        <w:b/>
        <w:bCs/>
      </w:rPr>
    </w:tblStylePr>
    <w:tblStylePr w:type="band1Vert">
      <w:tblPr/>
      <w:tcPr>
        <w:shd w:val="clear" w:color="auto" w:fill="E8E9E8" w:themeFill="accent3" w:themeFillTint="33"/>
      </w:tcPr>
    </w:tblStylePr>
    <w:tblStylePr w:type="band1Horz">
      <w:tblPr/>
      <w:tcPr>
        <w:shd w:val="clear" w:color="auto" w:fill="E8E9E8" w:themeFill="accent3" w:themeFillTint="33"/>
      </w:tcPr>
    </w:tblStylePr>
  </w:style>
  <w:style w:type="table" w:customStyle="1" w:styleId="GridTable4-Accent41">
    <w:name w:val="Grid Table 4 - Accent 41"/>
    <w:basedOn w:val="TableNormal"/>
    <w:uiPriority w:val="49"/>
    <w:rsid w:val="001B33D3"/>
    <w:pPr>
      <w:spacing w:line="240" w:lineRule="auto"/>
    </w:pPr>
    <w:tblPr>
      <w:tblStyleRowBandSize w:val="1"/>
      <w:tblStyleColBandSize w:val="1"/>
      <w:tblBorders>
        <w:top w:val="single" w:sz="4" w:space="0" w:color="A4A09D" w:themeColor="accent4" w:themeTint="99"/>
        <w:left w:val="single" w:sz="4" w:space="0" w:color="A4A09D" w:themeColor="accent4" w:themeTint="99"/>
        <w:bottom w:val="single" w:sz="4" w:space="0" w:color="A4A09D" w:themeColor="accent4" w:themeTint="99"/>
        <w:right w:val="single" w:sz="4" w:space="0" w:color="A4A09D" w:themeColor="accent4" w:themeTint="99"/>
        <w:insideH w:val="single" w:sz="4" w:space="0" w:color="A4A09D" w:themeColor="accent4" w:themeTint="99"/>
        <w:insideV w:val="single" w:sz="4" w:space="0" w:color="A4A09D" w:themeColor="accent4" w:themeTint="99"/>
      </w:tblBorders>
    </w:tblPr>
    <w:tblStylePr w:type="firstRow">
      <w:rPr>
        <w:b/>
        <w:bCs/>
        <w:color w:val="FFFFFF" w:themeColor="background1"/>
      </w:rPr>
      <w:tblPr/>
      <w:tcPr>
        <w:tcBorders>
          <w:top w:val="single" w:sz="4" w:space="0" w:color="65625E" w:themeColor="accent4"/>
          <w:left w:val="single" w:sz="4" w:space="0" w:color="65625E" w:themeColor="accent4"/>
          <w:bottom w:val="single" w:sz="4" w:space="0" w:color="65625E" w:themeColor="accent4"/>
          <w:right w:val="single" w:sz="4" w:space="0" w:color="65625E" w:themeColor="accent4"/>
          <w:insideH w:val="nil"/>
          <w:insideV w:val="nil"/>
        </w:tcBorders>
        <w:shd w:val="clear" w:color="auto" w:fill="65625E" w:themeFill="accent4"/>
      </w:tcPr>
    </w:tblStylePr>
    <w:tblStylePr w:type="lastRow">
      <w:rPr>
        <w:b/>
        <w:bCs/>
      </w:rPr>
      <w:tblPr/>
      <w:tcPr>
        <w:tcBorders>
          <w:top w:val="double" w:sz="4" w:space="0" w:color="65625E" w:themeColor="accent4"/>
        </w:tcBorders>
      </w:tcPr>
    </w:tblStylePr>
    <w:tblStylePr w:type="firstCol">
      <w:rPr>
        <w:b/>
        <w:bCs/>
      </w:rPr>
    </w:tblStylePr>
    <w:tblStylePr w:type="lastCol">
      <w:rPr>
        <w:b/>
        <w:bCs/>
      </w:rPr>
    </w:tblStylePr>
    <w:tblStylePr w:type="band1Vert">
      <w:tblPr/>
      <w:tcPr>
        <w:shd w:val="clear" w:color="auto" w:fill="E0DFDE" w:themeFill="accent4" w:themeFillTint="33"/>
      </w:tcPr>
    </w:tblStylePr>
    <w:tblStylePr w:type="band1Horz">
      <w:tblPr/>
      <w:tcPr>
        <w:shd w:val="clear" w:color="auto" w:fill="E0DFDE" w:themeFill="accent4" w:themeFillTint="33"/>
      </w:tcPr>
    </w:tblStylePr>
  </w:style>
  <w:style w:type="table" w:customStyle="1" w:styleId="GridTable4-Accent51">
    <w:name w:val="Grid Table 4 - Accent 51"/>
    <w:basedOn w:val="TableNormal"/>
    <w:uiPriority w:val="49"/>
    <w:rsid w:val="001B33D3"/>
    <w:pPr>
      <w:spacing w:line="240" w:lineRule="auto"/>
    </w:pPr>
    <w:tblPr>
      <w:tblStyleRowBandSize w:val="1"/>
      <w:tblStyleColBandSize w:val="1"/>
      <w:tblBorders>
        <w:top w:val="single" w:sz="4" w:space="0" w:color="978E7F" w:themeColor="accent5" w:themeTint="99"/>
        <w:left w:val="single" w:sz="4" w:space="0" w:color="978E7F" w:themeColor="accent5" w:themeTint="99"/>
        <w:bottom w:val="single" w:sz="4" w:space="0" w:color="978E7F" w:themeColor="accent5" w:themeTint="99"/>
        <w:right w:val="single" w:sz="4" w:space="0" w:color="978E7F" w:themeColor="accent5" w:themeTint="99"/>
        <w:insideH w:val="single" w:sz="4" w:space="0" w:color="978E7F" w:themeColor="accent5" w:themeTint="99"/>
        <w:insideV w:val="single" w:sz="4" w:space="0" w:color="978E7F" w:themeColor="accent5" w:themeTint="99"/>
      </w:tblBorders>
    </w:tblPr>
    <w:tblStylePr w:type="firstRow">
      <w:rPr>
        <w:b/>
        <w:bCs/>
        <w:color w:val="FFFFFF" w:themeColor="background1"/>
      </w:rPr>
      <w:tblPr/>
      <w:tcPr>
        <w:tcBorders>
          <w:top w:val="single" w:sz="4" w:space="0" w:color="454038" w:themeColor="accent5"/>
          <w:left w:val="single" w:sz="4" w:space="0" w:color="454038" w:themeColor="accent5"/>
          <w:bottom w:val="single" w:sz="4" w:space="0" w:color="454038" w:themeColor="accent5"/>
          <w:right w:val="single" w:sz="4" w:space="0" w:color="454038" w:themeColor="accent5"/>
          <w:insideH w:val="nil"/>
          <w:insideV w:val="nil"/>
        </w:tcBorders>
        <w:shd w:val="clear" w:color="auto" w:fill="454038" w:themeFill="accent5"/>
      </w:tcPr>
    </w:tblStylePr>
    <w:tblStylePr w:type="lastRow">
      <w:rPr>
        <w:b/>
        <w:bCs/>
      </w:rPr>
      <w:tblPr/>
      <w:tcPr>
        <w:tcBorders>
          <w:top w:val="double" w:sz="4" w:space="0" w:color="454038" w:themeColor="accent5"/>
        </w:tcBorders>
      </w:tcPr>
    </w:tblStylePr>
    <w:tblStylePr w:type="firstCol">
      <w:rPr>
        <w:b/>
        <w:bCs/>
      </w:rPr>
    </w:tblStylePr>
    <w:tblStylePr w:type="lastCol">
      <w:rPr>
        <w:b/>
        <w:bCs/>
      </w:rPr>
    </w:tblStylePr>
    <w:tblStylePr w:type="band1Vert">
      <w:tblPr/>
      <w:tcPr>
        <w:shd w:val="clear" w:color="auto" w:fill="DCD9D4" w:themeFill="accent5" w:themeFillTint="33"/>
      </w:tcPr>
    </w:tblStylePr>
    <w:tblStylePr w:type="band1Horz">
      <w:tblPr/>
      <w:tcPr>
        <w:shd w:val="clear" w:color="auto" w:fill="DCD9D4" w:themeFill="accent5" w:themeFillTint="33"/>
      </w:tcPr>
    </w:tblStylePr>
  </w:style>
  <w:style w:type="table" w:customStyle="1" w:styleId="GridTable4-Accent61">
    <w:name w:val="Grid Table 4 - Accent 61"/>
    <w:basedOn w:val="TableNormal"/>
    <w:uiPriority w:val="49"/>
    <w:rsid w:val="001B33D3"/>
    <w:pPr>
      <w:spacing w:line="240" w:lineRule="auto"/>
    </w:pPr>
    <w:tblPr>
      <w:tblStyleRowBandSize w:val="1"/>
      <w:tblStyleColBandSize w:val="1"/>
      <w:tblBorders>
        <w:top w:val="single" w:sz="4" w:space="0" w:color="FDB861" w:themeColor="accent6" w:themeTint="99"/>
        <w:left w:val="single" w:sz="4" w:space="0" w:color="FDB861" w:themeColor="accent6" w:themeTint="99"/>
        <w:bottom w:val="single" w:sz="4" w:space="0" w:color="FDB861" w:themeColor="accent6" w:themeTint="99"/>
        <w:right w:val="single" w:sz="4" w:space="0" w:color="FDB861" w:themeColor="accent6" w:themeTint="99"/>
        <w:insideH w:val="single" w:sz="4" w:space="0" w:color="FDB861" w:themeColor="accent6" w:themeTint="99"/>
        <w:insideV w:val="single" w:sz="4" w:space="0" w:color="FDB861" w:themeColor="accent6" w:themeTint="99"/>
      </w:tblBorders>
    </w:tblPr>
    <w:tblStylePr w:type="firstRow">
      <w:rPr>
        <w:b/>
        <w:bCs/>
        <w:color w:val="FFFFFF" w:themeColor="background1"/>
      </w:rPr>
      <w:tblPr/>
      <w:tcPr>
        <w:tcBorders>
          <w:top w:val="single" w:sz="4" w:space="0" w:color="F28903" w:themeColor="accent6"/>
          <w:left w:val="single" w:sz="4" w:space="0" w:color="F28903" w:themeColor="accent6"/>
          <w:bottom w:val="single" w:sz="4" w:space="0" w:color="F28903" w:themeColor="accent6"/>
          <w:right w:val="single" w:sz="4" w:space="0" w:color="F28903" w:themeColor="accent6"/>
          <w:insideH w:val="nil"/>
          <w:insideV w:val="nil"/>
        </w:tcBorders>
        <w:shd w:val="clear" w:color="auto" w:fill="F28903" w:themeFill="accent6"/>
      </w:tcPr>
    </w:tblStylePr>
    <w:tblStylePr w:type="lastRow">
      <w:rPr>
        <w:b/>
        <w:bCs/>
      </w:rPr>
      <w:tblPr/>
      <w:tcPr>
        <w:tcBorders>
          <w:top w:val="double" w:sz="4" w:space="0" w:color="F28903" w:themeColor="accent6"/>
        </w:tcBorders>
      </w:tcPr>
    </w:tblStylePr>
    <w:tblStylePr w:type="firstCol">
      <w:rPr>
        <w:b/>
        <w:bCs/>
      </w:rPr>
    </w:tblStylePr>
    <w:tblStylePr w:type="lastCol">
      <w:rPr>
        <w:b/>
        <w:bCs/>
      </w:rPr>
    </w:tblStylePr>
    <w:tblStylePr w:type="band1Vert">
      <w:tblPr/>
      <w:tcPr>
        <w:shd w:val="clear" w:color="auto" w:fill="FEE7CA" w:themeFill="accent6" w:themeFillTint="33"/>
      </w:tcPr>
    </w:tblStylePr>
    <w:tblStylePr w:type="band1Horz">
      <w:tblPr/>
      <w:tcPr>
        <w:shd w:val="clear" w:color="auto" w:fill="FEE7CA" w:themeFill="accent6" w:themeFillTint="33"/>
      </w:tcPr>
    </w:tblStylePr>
  </w:style>
  <w:style w:type="table" w:customStyle="1" w:styleId="GridTable5Dark1">
    <w:name w:val="Grid Table 5 Dark1"/>
    <w:basedOn w:val="TableNormal"/>
    <w:uiPriority w:val="50"/>
    <w:rsid w:val="001B33D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DDDDD"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95959"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95959"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95959"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95959" w:themeFill="text1"/>
      </w:tcPr>
    </w:tblStylePr>
    <w:tblStylePr w:type="band1Vert">
      <w:tblPr/>
      <w:tcPr>
        <w:shd w:val="clear" w:color="auto" w:fill="BCBCBC" w:themeFill="text1" w:themeFillTint="66"/>
      </w:tcPr>
    </w:tblStylePr>
    <w:tblStylePr w:type="band1Horz">
      <w:tblPr/>
      <w:tcPr>
        <w:shd w:val="clear" w:color="auto" w:fill="BCBCBC" w:themeFill="text1" w:themeFillTint="66"/>
      </w:tcPr>
    </w:tblStylePr>
  </w:style>
  <w:style w:type="table" w:customStyle="1" w:styleId="GridTable5Dark-Accent11">
    <w:name w:val="Grid Table 5 Dark - Accent 11"/>
    <w:basedOn w:val="TableNormal"/>
    <w:uiPriority w:val="50"/>
    <w:rsid w:val="001B33D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CFCF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2F1EC"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2F1EC"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2F1EC"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2F1EC" w:themeFill="accent1"/>
      </w:tcPr>
    </w:tblStylePr>
    <w:tblStylePr w:type="band1Vert">
      <w:tblPr/>
      <w:tcPr>
        <w:shd w:val="clear" w:color="auto" w:fill="F9F9F7" w:themeFill="accent1" w:themeFillTint="66"/>
      </w:tcPr>
    </w:tblStylePr>
    <w:tblStylePr w:type="band1Horz">
      <w:tblPr/>
      <w:tcPr>
        <w:shd w:val="clear" w:color="auto" w:fill="F9F9F7" w:themeFill="accent1" w:themeFillTint="66"/>
      </w:tcPr>
    </w:tblStylePr>
  </w:style>
  <w:style w:type="table" w:customStyle="1" w:styleId="GridTable5Dark-Accent21">
    <w:name w:val="Grid Table 5 Dark - Accent 21"/>
    <w:basedOn w:val="TableNormal"/>
    <w:uiPriority w:val="50"/>
    <w:rsid w:val="001B33D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3F3F1"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3C3B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3C3B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3C3B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3C3BD" w:themeFill="accent2"/>
      </w:tcPr>
    </w:tblStylePr>
    <w:tblStylePr w:type="band1Vert">
      <w:tblPr/>
      <w:tcPr>
        <w:shd w:val="clear" w:color="auto" w:fill="E7E7E4" w:themeFill="accent2" w:themeFillTint="66"/>
      </w:tcPr>
    </w:tblStylePr>
    <w:tblStylePr w:type="band1Horz">
      <w:tblPr/>
      <w:tcPr>
        <w:shd w:val="clear" w:color="auto" w:fill="E7E7E4" w:themeFill="accent2" w:themeFillTint="66"/>
      </w:tcPr>
    </w:tblStylePr>
  </w:style>
  <w:style w:type="table" w:customStyle="1" w:styleId="GridTable5Dark-Accent31">
    <w:name w:val="Grid Table 5 Dark - Accent 31"/>
    <w:basedOn w:val="TableNormal"/>
    <w:uiPriority w:val="50"/>
    <w:rsid w:val="001B33D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8E9E8"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D918D"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D918D"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D918D"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D918D" w:themeFill="accent3"/>
      </w:tcPr>
    </w:tblStylePr>
    <w:tblStylePr w:type="band1Vert">
      <w:tblPr/>
      <w:tcPr>
        <w:shd w:val="clear" w:color="auto" w:fill="D1D3D1" w:themeFill="accent3" w:themeFillTint="66"/>
      </w:tcPr>
    </w:tblStylePr>
    <w:tblStylePr w:type="band1Horz">
      <w:tblPr/>
      <w:tcPr>
        <w:shd w:val="clear" w:color="auto" w:fill="D1D3D1" w:themeFill="accent3" w:themeFillTint="66"/>
      </w:tcPr>
    </w:tblStylePr>
  </w:style>
  <w:style w:type="table" w:customStyle="1" w:styleId="GridTable5Dark-Accent41">
    <w:name w:val="Grid Table 5 Dark - Accent 41"/>
    <w:basedOn w:val="TableNormal"/>
    <w:uiPriority w:val="50"/>
    <w:rsid w:val="001B33D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DFDE"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5625E"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5625E"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5625E"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5625E" w:themeFill="accent4"/>
      </w:tcPr>
    </w:tblStylePr>
    <w:tblStylePr w:type="band1Vert">
      <w:tblPr/>
      <w:tcPr>
        <w:shd w:val="clear" w:color="auto" w:fill="C2C0BD" w:themeFill="accent4" w:themeFillTint="66"/>
      </w:tcPr>
    </w:tblStylePr>
    <w:tblStylePr w:type="band1Horz">
      <w:tblPr/>
      <w:tcPr>
        <w:shd w:val="clear" w:color="auto" w:fill="C2C0BD" w:themeFill="accent4" w:themeFillTint="66"/>
      </w:tcPr>
    </w:tblStylePr>
  </w:style>
  <w:style w:type="table" w:customStyle="1" w:styleId="GridTable5Dark-Accent51">
    <w:name w:val="Grid Table 5 Dark - Accent 51"/>
    <w:basedOn w:val="TableNormal"/>
    <w:uiPriority w:val="50"/>
    <w:rsid w:val="001B33D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CD9D4"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54038"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54038"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54038"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54038" w:themeFill="accent5"/>
      </w:tcPr>
    </w:tblStylePr>
    <w:tblStylePr w:type="band1Vert">
      <w:tblPr/>
      <w:tcPr>
        <w:shd w:val="clear" w:color="auto" w:fill="BAB3A9" w:themeFill="accent5" w:themeFillTint="66"/>
      </w:tcPr>
    </w:tblStylePr>
    <w:tblStylePr w:type="band1Horz">
      <w:tblPr/>
      <w:tcPr>
        <w:shd w:val="clear" w:color="auto" w:fill="BAB3A9" w:themeFill="accent5" w:themeFillTint="66"/>
      </w:tcPr>
    </w:tblStylePr>
  </w:style>
  <w:style w:type="table" w:customStyle="1" w:styleId="GridTable5Dark-Accent61">
    <w:name w:val="Grid Table 5 Dark - Accent 61"/>
    <w:basedOn w:val="TableNormal"/>
    <w:uiPriority w:val="50"/>
    <w:rsid w:val="001B33D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EE7CA"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28903"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28903"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28903"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28903" w:themeFill="accent6"/>
      </w:tcPr>
    </w:tblStylePr>
    <w:tblStylePr w:type="band1Vert">
      <w:tblPr/>
      <w:tcPr>
        <w:shd w:val="clear" w:color="auto" w:fill="FDCF96" w:themeFill="accent6" w:themeFillTint="66"/>
      </w:tcPr>
    </w:tblStylePr>
    <w:tblStylePr w:type="band1Horz">
      <w:tblPr/>
      <w:tcPr>
        <w:shd w:val="clear" w:color="auto" w:fill="FDCF96" w:themeFill="accent6" w:themeFillTint="66"/>
      </w:tcPr>
    </w:tblStylePr>
  </w:style>
  <w:style w:type="table" w:customStyle="1" w:styleId="GridTable6Colorful1">
    <w:name w:val="Grid Table 6 Colorful1"/>
    <w:basedOn w:val="TableNormal"/>
    <w:uiPriority w:val="51"/>
    <w:rsid w:val="001B33D3"/>
    <w:pPr>
      <w:spacing w:line="240" w:lineRule="auto"/>
    </w:pPr>
    <w:rPr>
      <w:color w:val="595959" w:themeColor="text1"/>
    </w:rPr>
    <w:tblPr>
      <w:tblStyleRowBandSize w:val="1"/>
      <w:tblStyleColBandSize w:val="1"/>
      <w:tblBorders>
        <w:top w:val="single" w:sz="4" w:space="0" w:color="9B9B9B" w:themeColor="text1" w:themeTint="99"/>
        <w:left w:val="single" w:sz="4" w:space="0" w:color="9B9B9B" w:themeColor="text1" w:themeTint="99"/>
        <w:bottom w:val="single" w:sz="4" w:space="0" w:color="9B9B9B" w:themeColor="text1" w:themeTint="99"/>
        <w:right w:val="single" w:sz="4" w:space="0" w:color="9B9B9B" w:themeColor="text1" w:themeTint="99"/>
        <w:insideH w:val="single" w:sz="4" w:space="0" w:color="9B9B9B" w:themeColor="text1" w:themeTint="99"/>
        <w:insideV w:val="single" w:sz="4" w:space="0" w:color="9B9B9B" w:themeColor="text1" w:themeTint="99"/>
      </w:tblBorders>
    </w:tblPr>
    <w:tblStylePr w:type="firstRow">
      <w:rPr>
        <w:b/>
        <w:bCs/>
      </w:rPr>
      <w:tblPr/>
      <w:tcPr>
        <w:tcBorders>
          <w:bottom w:val="single" w:sz="12" w:space="0" w:color="9B9B9B" w:themeColor="text1" w:themeTint="99"/>
        </w:tcBorders>
      </w:tcPr>
    </w:tblStylePr>
    <w:tblStylePr w:type="lastRow">
      <w:rPr>
        <w:b/>
        <w:bCs/>
      </w:rPr>
      <w:tblPr/>
      <w:tcPr>
        <w:tcBorders>
          <w:top w:val="double" w:sz="4" w:space="0" w:color="9B9B9B" w:themeColor="text1" w:themeTint="99"/>
        </w:tcBorders>
      </w:tcPr>
    </w:tblStylePr>
    <w:tblStylePr w:type="firstCol">
      <w:rPr>
        <w:b/>
        <w:bCs/>
      </w:rPr>
    </w:tblStylePr>
    <w:tblStylePr w:type="lastCol">
      <w:rPr>
        <w:b/>
        <w:bCs/>
      </w:rPr>
    </w:tblStylePr>
    <w:tblStylePr w:type="band1Vert">
      <w:tblPr/>
      <w:tcPr>
        <w:shd w:val="clear" w:color="auto" w:fill="DDDDDD" w:themeFill="text1" w:themeFillTint="33"/>
      </w:tcPr>
    </w:tblStylePr>
    <w:tblStylePr w:type="band1Horz">
      <w:tblPr/>
      <w:tcPr>
        <w:shd w:val="clear" w:color="auto" w:fill="DDDDDD" w:themeFill="text1" w:themeFillTint="33"/>
      </w:tcPr>
    </w:tblStylePr>
  </w:style>
  <w:style w:type="table" w:customStyle="1" w:styleId="GridTable6Colorful-Accent11">
    <w:name w:val="Grid Table 6 Colorful - Accent 11"/>
    <w:basedOn w:val="TableNormal"/>
    <w:uiPriority w:val="51"/>
    <w:rsid w:val="001B33D3"/>
    <w:pPr>
      <w:spacing w:line="240" w:lineRule="auto"/>
    </w:pPr>
    <w:rPr>
      <w:color w:val="C1BCA4" w:themeColor="accent1" w:themeShade="BF"/>
    </w:rPr>
    <w:tblPr>
      <w:tblStyleRowBandSize w:val="1"/>
      <w:tblStyleColBandSize w:val="1"/>
      <w:tblBorders>
        <w:top w:val="single" w:sz="4" w:space="0" w:color="F7F6F3" w:themeColor="accent1" w:themeTint="99"/>
        <w:left w:val="single" w:sz="4" w:space="0" w:color="F7F6F3" w:themeColor="accent1" w:themeTint="99"/>
        <w:bottom w:val="single" w:sz="4" w:space="0" w:color="F7F6F3" w:themeColor="accent1" w:themeTint="99"/>
        <w:right w:val="single" w:sz="4" w:space="0" w:color="F7F6F3" w:themeColor="accent1" w:themeTint="99"/>
        <w:insideH w:val="single" w:sz="4" w:space="0" w:color="F7F6F3" w:themeColor="accent1" w:themeTint="99"/>
        <w:insideV w:val="single" w:sz="4" w:space="0" w:color="F7F6F3" w:themeColor="accent1" w:themeTint="99"/>
      </w:tblBorders>
    </w:tblPr>
    <w:tblStylePr w:type="firstRow">
      <w:rPr>
        <w:b/>
        <w:bCs/>
      </w:rPr>
      <w:tblPr/>
      <w:tcPr>
        <w:tcBorders>
          <w:bottom w:val="single" w:sz="12" w:space="0" w:color="F7F6F3" w:themeColor="accent1" w:themeTint="99"/>
        </w:tcBorders>
      </w:tcPr>
    </w:tblStylePr>
    <w:tblStylePr w:type="lastRow">
      <w:rPr>
        <w:b/>
        <w:bCs/>
      </w:rPr>
      <w:tblPr/>
      <w:tcPr>
        <w:tcBorders>
          <w:top w:val="double" w:sz="4" w:space="0" w:color="F7F6F3" w:themeColor="accent1" w:themeTint="99"/>
        </w:tcBorders>
      </w:tcPr>
    </w:tblStylePr>
    <w:tblStylePr w:type="firstCol">
      <w:rPr>
        <w:b/>
        <w:bCs/>
      </w:rPr>
    </w:tblStylePr>
    <w:tblStylePr w:type="lastCol">
      <w:rPr>
        <w:b/>
        <w:bCs/>
      </w:rPr>
    </w:tblStylePr>
    <w:tblStylePr w:type="band1Vert">
      <w:tblPr/>
      <w:tcPr>
        <w:shd w:val="clear" w:color="auto" w:fill="FCFCFB" w:themeFill="accent1" w:themeFillTint="33"/>
      </w:tcPr>
    </w:tblStylePr>
    <w:tblStylePr w:type="band1Horz">
      <w:tblPr/>
      <w:tcPr>
        <w:shd w:val="clear" w:color="auto" w:fill="FCFCFB" w:themeFill="accent1" w:themeFillTint="33"/>
      </w:tcPr>
    </w:tblStylePr>
  </w:style>
  <w:style w:type="table" w:customStyle="1" w:styleId="GridTable6Colorful-Accent21">
    <w:name w:val="Grid Table 6 Colorful - Accent 21"/>
    <w:basedOn w:val="TableNormal"/>
    <w:uiPriority w:val="51"/>
    <w:rsid w:val="001B33D3"/>
    <w:pPr>
      <w:spacing w:line="240" w:lineRule="auto"/>
    </w:pPr>
    <w:rPr>
      <w:color w:val="95958A" w:themeColor="accent2" w:themeShade="BF"/>
    </w:rPr>
    <w:tblPr>
      <w:tblStyleRowBandSize w:val="1"/>
      <w:tblStyleColBandSize w:val="1"/>
      <w:tblBorders>
        <w:top w:val="single" w:sz="4" w:space="0" w:color="DBDBD7" w:themeColor="accent2" w:themeTint="99"/>
        <w:left w:val="single" w:sz="4" w:space="0" w:color="DBDBD7" w:themeColor="accent2" w:themeTint="99"/>
        <w:bottom w:val="single" w:sz="4" w:space="0" w:color="DBDBD7" w:themeColor="accent2" w:themeTint="99"/>
        <w:right w:val="single" w:sz="4" w:space="0" w:color="DBDBD7" w:themeColor="accent2" w:themeTint="99"/>
        <w:insideH w:val="single" w:sz="4" w:space="0" w:color="DBDBD7" w:themeColor="accent2" w:themeTint="99"/>
        <w:insideV w:val="single" w:sz="4" w:space="0" w:color="DBDBD7" w:themeColor="accent2" w:themeTint="99"/>
      </w:tblBorders>
    </w:tblPr>
    <w:tblStylePr w:type="firstRow">
      <w:rPr>
        <w:b/>
        <w:bCs/>
      </w:rPr>
      <w:tblPr/>
      <w:tcPr>
        <w:tcBorders>
          <w:bottom w:val="single" w:sz="12" w:space="0" w:color="DBDBD7" w:themeColor="accent2" w:themeTint="99"/>
        </w:tcBorders>
      </w:tcPr>
    </w:tblStylePr>
    <w:tblStylePr w:type="lastRow">
      <w:rPr>
        <w:b/>
        <w:bCs/>
      </w:rPr>
      <w:tblPr/>
      <w:tcPr>
        <w:tcBorders>
          <w:top w:val="double" w:sz="4" w:space="0" w:color="DBDBD7" w:themeColor="accent2" w:themeTint="99"/>
        </w:tcBorders>
      </w:tcPr>
    </w:tblStylePr>
    <w:tblStylePr w:type="firstCol">
      <w:rPr>
        <w:b/>
        <w:bCs/>
      </w:rPr>
    </w:tblStylePr>
    <w:tblStylePr w:type="lastCol">
      <w:rPr>
        <w:b/>
        <w:bCs/>
      </w:rPr>
    </w:tblStylePr>
    <w:tblStylePr w:type="band1Vert">
      <w:tblPr/>
      <w:tcPr>
        <w:shd w:val="clear" w:color="auto" w:fill="F3F3F1" w:themeFill="accent2" w:themeFillTint="33"/>
      </w:tcPr>
    </w:tblStylePr>
    <w:tblStylePr w:type="band1Horz">
      <w:tblPr/>
      <w:tcPr>
        <w:shd w:val="clear" w:color="auto" w:fill="F3F3F1" w:themeFill="accent2" w:themeFillTint="33"/>
      </w:tcPr>
    </w:tblStylePr>
  </w:style>
  <w:style w:type="table" w:customStyle="1" w:styleId="GridTable6Colorful-Accent31">
    <w:name w:val="Grid Table 6 Colorful - Accent 31"/>
    <w:basedOn w:val="TableNormal"/>
    <w:uiPriority w:val="51"/>
    <w:rsid w:val="001B33D3"/>
    <w:pPr>
      <w:spacing w:line="240" w:lineRule="auto"/>
    </w:pPr>
    <w:rPr>
      <w:color w:val="696C69" w:themeColor="accent3" w:themeShade="BF"/>
    </w:rPr>
    <w:tblPr>
      <w:tblStyleRowBandSize w:val="1"/>
      <w:tblStyleColBandSize w:val="1"/>
      <w:tblBorders>
        <w:top w:val="single" w:sz="4" w:space="0" w:color="BABDBA" w:themeColor="accent3" w:themeTint="99"/>
        <w:left w:val="single" w:sz="4" w:space="0" w:color="BABDBA" w:themeColor="accent3" w:themeTint="99"/>
        <w:bottom w:val="single" w:sz="4" w:space="0" w:color="BABDBA" w:themeColor="accent3" w:themeTint="99"/>
        <w:right w:val="single" w:sz="4" w:space="0" w:color="BABDBA" w:themeColor="accent3" w:themeTint="99"/>
        <w:insideH w:val="single" w:sz="4" w:space="0" w:color="BABDBA" w:themeColor="accent3" w:themeTint="99"/>
        <w:insideV w:val="single" w:sz="4" w:space="0" w:color="BABDBA" w:themeColor="accent3" w:themeTint="99"/>
      </w:tblBorders>
    </w:tblPr>
    <w:tblStylePr w:type="firstRow">
      <w:rPr>
        <w:b/>
        <w:bCs/>
      </w:rPr>
      <w:tblPr/>
      <w:tcPr>
        <w:tcBorders>
          <w:bottom w:val="single" w:sz="12" w:space="0" w:color="BABDBA" w:themeColor="accent3" w:themeTint="99"/>
        </w:tcBorders>
      </w:tcPr>
    </w:tblStylePr>
    <w:tblStylePr w:type="lastRow">
      <w:rPr>
        <w:b/>
        <w:bCs/>
      </w:rPr>
      <w:tblPr/>
      <w:tcPr>
        <w:tcBorders>
          <w:top w:val="double" w:sz="4" w:space="0" w:color="BABDBA" w:themeColor="accent3" w:themeTint="99"/>
        </w:tcBorders>
      </w:tcPr>
    </w:tblStylePr>
    <w:tblStylePr w:type="firstCol">
      <w:rPr>
        <w:b/>
        <w:bCs/>
      </w:rPr>
    </w:tblStylePr>
    <w:tblStylePr w:type="lastCol">
      <w:rPr>
        <w:b/>
        <w:bCs/>
      </w:rPr>
    </w:tblStylePr>
    <w:tblStylePr w:type="band1Vert">
      <w:tblPr/>
      <w:tcPr>
        <w:shd w:val="clear" w:color="auto" w:fill="E8E9E8" w:themeFill="accent3" w:themeFillTint="33"/>
      </w:tcPr>
    </w:tblStylePr>
    <w:tblStylePr w:type="band1Horz">
      <w:tblPr/>
      <w:tcPr>
        <w:shd w:val="clear" w:color="auto" w:fill="E8E9E8" w:themeFill="accent3" w:themeFillTint="33"/>
      </w:tcPr>
    </w:tblStylePr>
  </w:style>
  <w:style w:type="table" w:customStyle="1" w:styleId="GridTable6Colorful-Accent41">
    <w:name w:val="Grid Table 6 Colorful - Accent 41"/>
    <w:basedOn w:val="TableNormal"/>
    <w:uiPriority w:val="51"/>
    <w:rsid w:val="001B33D3"/>
    <w:pPr>
      <w:spacing w:line="240" w:lineRule="auto"/>
    </w:pPr>
    <w:rPr>
      <w:color w:val="4B4946" w:themeColor="accent4" w:themeShade="BF"/>
    </w:rPr>
    <w:tblPr>
      <w:tblStyleRowBandSize w:val="1"/>
      <w:tblStyleColBandSize w:val="1"/>
      <w:tblBorders>
        <w:top w:val="single" w:sz="4" w:space="0" w:color="A4A09D" w:themeColor="accent4" w:themeTint="99"/>
        <w:left w:val="single" w:sz="4" w:space="0" w:color="A4A09D" w:themeColor="accent4" w:themeTint="99"/>
        <w:bottom w:val="single" w:sz="4" w:space="0" w:color="A4A09D" w:themeColor="accent4" w:themeTint="99"/>
        <w:right w:val="single" w:sz="4" w:space="0" w:color="A4A09D" w:themeColor="accent4" w:themeTint="99"/>
        <w:insideH w:val="single" w:sz="4" w:space="0" w:color="A4A09D" w:themeColor="accent4" w:themeTint="99"/>
        <w:insideV w:val="single" w:sz="4" w:space="0" w:color="A4A09D" w:themeColor="accent4" w:themeTint="99"/>
      </w:tblBorders>
    </w:tblPr>
    <w:tblStylePr w:type="firstRow">
      <w:rPr>
        <w:b/>
        <w:bCs/>
      </w:rPr>
      <w:tblPr/>
      <w:tcPr>
        <w:tcBorders>
          <w:bottom w:val="single" w:sz="12" w:space="0" w:color="A4A09D" w:themeColor="accent4" w:themeTint="99"/>
        </w:tcBorders>
      </w:tcPr>
    </w:tblStylePr>
    <w:tblStylePr w:type="lastRow">
      <w:rPr>
        <w:b/>
        <w:bCs/>
      </w:rPr>
      <w:tblPr/>
      <w:tcPr>
        <w:tcBorders>
          <w:top w:val="double" w:sz="4" w:space="0" w:color="A4A09D" w:themeColor="accent4" w:themeTint="99"/>
        </w:tcBorders>
      </w:tcPr>
    </w:tblStylePr>
    <w:tblStylePr w:type="firstCol">
      <w:rPr>
        <w:b/>
        <w:bCs/>
      </w:rPr>
    </w:tblStylePr>
    <w:tblStylePr w:type="lastCol">
      <w:rPr>
        <w:b/>
        <w:bCs/>
      </w:rPr>
    </w:tblStylePr>
    <w:tblStylePr w:type="band1Vert">
      <w:tblPr/>
      <w:tcPr>
        <w:shd w:val="clear" w:color="auto" w:fill="E0DFDE" w:themeFill="accent4" w:themeFillTint="33"/>
      </w:tcPr>
    </w:tblStylePr>
    <w:tblStylePr w:type="band1Horz">
      <w:tblPr/>
      <w:tcPr>
        <w:shd w:val="clear" w:color="auto" w:fill="E0DFDE" w:themeFill="accent4" w:themeFillTint="33"/>
      </w:tcPr>
    </w:tblStylePr>
  </w:style>
  <w:style w:type="table" w:customStyle="1" w:styleId="GridTable6Colorful-Accent51">
    <w:name w:val="Grid Table 6 Colorful - Accent 51"/>
    <w:basedOn w:val="TableNormal"/>
    <w:uiPriority w:val="51"/>
    <w:rsid w:val="001B33D3"/>
    <w:pPr>
      <w:spacing w:line="240" w:lineRule="auto"/>
    </w:pPr>
    <w:rPr>
      <w:color w:val="332F29" w:themeColor="accent5" w:themeShade="BF"/>
    </w:rPr>
    <w:tblPr>
      <w:tblStyleRowBandSize w:val="1"/>
      <w:tblStyleColBandSize w:val="1"/>
      <w:tblBorders>
        <w:top w:val="single" w:sz="4" w:space="0" w:color="978E7F" w:themeColor="accent5" w:themeTint="99"/>
        <w:left w:val="single" w:sz="4" w:space="0" w:color="978E7F" w:themeColor="accent5" w:themeTint="99"/>
        <w:bottom w:val="single" w:sz="4" w:space="0" w:color="978E7F" w:themeColor="accent5" w:themeTint="99"/>
        <w:right w:val="single" w:sz="4" w:space="0" w:color="978E7F" w:themeColor="accent5" w:themeTint="99"/>
        <w:insideH w:val="single" w:sz="4" w:space="0" w:color="978E7F" w:themeColor="accent5" w:themeTint="99"/>
        <w:insideV w:val="single" w:sz="4" w:space="0" w:color="978E7F" w:themeColor="accent5" w:themeTint="99"/>
      </w:tblBorders>
    </w:tblPr>
    <w:tblStylePr w:type="firstRow">
      <w:rPr>
        <w:b/>
        <w:bCs/>
      </w:rPr>
      <w:tblPr/>
      <w:tcPr>
        <w:tcBorders>
          <w:bottom w:val="single" w:sz="12" w:space="0" w:color="978E7F" w:themeColor="accent5" w:themeTint="99"/>
        </w:tcBorders>
      </w:tcPr>
    </w:tblStylePr>
    <w:tblStylePr w:type="lastRow">
      <w:rPr>
        <w:b/>
        <w:bCs/>
      </w:rPr>
      <w:tblPr/>
      <w:tcPr>
        <w:tcBorders>
          <w:top w:val="double" w:sz="4" w:space="0" w:color="978E7F" w:themeColor="accent5" w:themeTint="99"/>
        </w:tcBorders>
      </w:tcPr>
    </w:tblStylePr>
    <w:tblStylePr w:type="firstCol">
      <w:rPr>
        <w:b/>
        <w:bCs/>
      </w:rPr>
    </w:tblStylePr>
    <w:tblStylePr w:type="lastCol">
      <w:rPr>
        <w:b/>
        <w:bCs/>
      </w:rPr>
    </w:tblStylePr>
    <w:tblStylePr w:type="band1Vert">
      <w:tblPr/>
      <w:tcPr>
        <w:shd w:val="clear" w:color="auto" w:fill="DCD9D4" w:themeFill="accent5" w:themeFillTint="33"/>
      </w:tcPr>
    </w:tblStylePr>
    <w:tblStylePr w:type="band1Horz">
      <w:tblPr/>
      <w:tcPr>
        <w:shd w:val="clear" w:color="auto" w:fill="DCD9D4" w:themeFill="accent5" w:themeFillTint="33"/>
      </w:tcPr>
    </w:tblStylePr>
  </w:style>
  <w:style w:type="table" w:customStyle="1" w:styleId="GridTable6Colorful-Accent61">
    <w:name w:val="Grid Table 6 Colorful - Accent 61"/>
    <w:basedOn w:val="TableNormal"/>
    <w:uiPriority w:val="51"/>
    <w:rsid w:val="001B33D3"/>
    <w:pPr>
      <w:spacing w:line="240" w:lineRule="auto"/>
    </w:pPr>
    <w:rPr>
      <w:color w:val="B56502" w:themeColor="accent6" w:themeShade="BF"/>
    </w:rPr>
    <w:tblPr>
      <w:tblStyleRowBandSize w:val="1"/>
      <w:tblStyleColBandSize w:val="1"/>
      <w:tblBorders>
        <w:top w:val="single" w:sz="4" w:space="0" w:color="FDB861" w:themeColor="accent6" w:themeTint="99"/>
        <w:left w:val="single" w:sz="4" w:space="0" w:color="FDB861" w:themeColor="accent6" w:themeTint="99"/>
        <w:bottom w:val="single" w:sz="4" w:space="0" w:color="FDB861" w:themeColor="accent6" w:themeTint="99"/>
        <w:right w:val="single" w:sz="4" w:space="0" w:color="FDB861" w:themeColor="accent6" w:themeTint="99"/>
        <w:insideH w:val="single" w:sz="4" w:space="0" w:color="FDB861" w:themeColor="accent6" w:themeTint="99"/>
        <w:insideV w:val="single" w:sz="4" w:space="0" w:color="FDB861" w:themeColor="accent6" w:themeTint="99"/>
      </w:tblBorders>
    </w:tblPr>
    <w:tblStylePr w:type="firstRow">
      <w:rPr>
        <w:b/>
        <w:bCs/>
      </w:rPr>
      <w:tblPr/>
      <w:tcPr>
        <w:tcBorders>
          <w:bottom w:val="single" w:sz="12" w:space="0" w:color="FDB861" w:themeColor="accent6" w:themeTint="99"/>
        </w:tcBorders>
      </w:tcPr>
    </w:tblStylePr>
    <w:tblStylePr w:type="lastRow">
      <w:rPr>
        <w:b/>
        <w:bCs/>
      </w:rPr>
      <w:tblPr/>
      <w:tcPr>
        <w:tcBorders>
          <w:top w:val="double" w:sz="4" w:space="0" w:color="FDB861" w:themeColor="accent6" w:themeTint="99"/>
        </w:tcBorders>
      </w:tcPr>
    </w:tblStylePr>
    <w:tblStylePr w:type="firstCol">
      <w:rPr>
        <w:b/>
        <w:bCs/>
      </w:rPr>
    </w:tblStylePr>
    <w:tblStylePr w:type="lastCol">
      <w:rPr>
        <w:b/>
        <w:bCs/>
      </w:rPr>
    </w:tblStylePr>
    <w:tblStylePr w:type="band1Vert">
      <w:tblPr/>
      <w:tcPr>
        <w:shd w:val="clear" w:color="auto" w:fill="FEE7CA" w:themeFill="accent6" w:themeFillTint="33"/>
      </w:tcPr>
    </w:tblStylePr>
    <w:tblStylePr w:type="band1Horz">
      <w:tblPr/>
      <w:tcPr>
        <w:shd w:val="clear" w:color="auto" w:fill="FEE7CA" w:themeFill="accent6" w:themeFillTint="33"/>
      </w:tcPr>
    </w:tblStylePr>
  </w:style>
  <w:style w:type="table" w:customStyle="1" w:styleId="GridTable7Colorful1">
    <w:name w:val="Grid Table 7 Colorful1"/>
    <w:basedOn w:val="TableNormal"/>
    <w:uiPriority w:val="52"/>
    <w:rsid w:val="001B33D3"/>
    <w:pPr>
      <w:spacing w:line="240" w:lineRule="auto"/>
    </w:pPr>
    <w:rPr>
      <w:color w:val="595959" w:themeColor="text1"/>
    </w:rPr>
    <w:tblPr>
      <w:tblStyleRowBandSize w:val="1"/>
      <w:tblStyleColBandSize w:val="1"/>
      <w:tblBorders>
        <w:top w:val="single" w:sz="4" w:space="0" w:color="9B9B9B" w:themeColor="text1" w:themeTint="99"/>
        <w:left w:val="single" w:sz="4" w:space="0" w:color="9B9B9B" w:themeColor="text1" w:themeTint="99"/>
        <w:bottom w:val="single" w:sz="4" w:space="0" w:color="9B9B9B" w:themeColor="text1" w:themeTint="99"/>
        <w:right w:val="single" w:sz="4" w:space="0" w:color="9B9B9B" w:themeColor="text1" w:themeTint="99"/>
        <w:insideH w:val="single" w:sz="4" w:space="0" w:color="9B9B9B" w:themeColor="text1" w:themeTint="99"/>
        <w:insideV w:val="single" w:sz="4" w:space="0" w:color="9B9B9B"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DDDDD" w:themeFill="text1" w:themeFillTint="33"/>
      </w:tcPr>
    </w:tblStylePr>
    <w:tblStylePr w:type="band1Horz">
      <w:tblPr/>
      <w:tcPr>
        <w:shd w:val="clear" w:color="auto" w:fill="DDDDDD" w:themeFill="text1" w:themeFillTint="33"/>
      </w:tcPr>
    </w:tblStylePr>
    <w:tblStylePr w:type="neCell">
      <w:tblPr/>
      <w:tcPr>
        <w:tcBorders>
          <w:bottom w:val="single" w:sz="4" w:space="0" w:color="9B9B9B" w:themeColor="text1" w:themeTint="99"/>
        </w:tcBorders>
      </w:tcPr>
    </w:tblStylePr>
    <w:tblStylePr w:type="nwCell">
      <w:tblPr/>
      <w:tcPr>
        <w:tcBorders>
          <w:bottom w:val="single" w:sz="4" w:space="0" w:color="9B9B9B" w:themeColor="text1" w:themeTint="99"/>
        </w:tcBorders>
      </w:tcPr>
    </w:tblStylePr>
    <w:tblStylePr w:type="seCell">
      <w:tblPr/>
      <w:tcPr>
        <w:tcBorders>
          <w:top w:val="single" w:sz="4" w:space="0" w:color="9B9B9B" w:themeColor="text1" w:themeTint="99"/>
        </w:tcBorders>
      </w:tcPr>
    </w:tblStylePr>
    <w:tblStylePr w:type="swCell">
      <w:tblPr/>
      <w:tcPr>
        <w:tcBorders>
          <w:top w:val="single" w:sz="4" w:space="0" w:color="9B9B9B" w:themeColor="text1" w:themeTint="99"/>
        </w:tcBorders>
      </w:tcPr>
    </w:tblStylePr>
  </w:style>
  <w:style w:type="table" w:customStyle="1" w:styleId="GridTable7Colorful-Accent11">
    <w:name w:val="Grid Table 7 Colorful - Accent 11"/>
    <w:basedOn w:val="TableNormal"/>
    <w:uiPriority w:val="52"/>
    <w:rsid w:val="001B33D3"/>
    <w:pPr>
      <w:spacing w:line="240" w:lineRule="auto"/>
    </w:pPr>
    <w:rPr>
      <w:color w:val="C1BCA4" w:themeColor="accent1" w:themeShade="BF"/>
    </w:rPr>
    <w:tblPr>
      <w:tblStyleRowBandSize w:val="1"/>
      <w:tblStyleColBandSize w:val="1"/>
      <w:tblBorders>
        <w:top w:val="single" w:sz="4" w:space="0" w:color="F7F6F3" w:themeColor="accent1" w:themeTint="99"/>
        <w:left w:val="single" w:sz="4" w:space="0" w:color="F7F6F3" w:themeColor="accent1" w:themeTint="99"/>
        <w:bottom w:val="single" w:sz="4" w:space="0" w:color="F7F6F3" w:themeColor="accent1" w:themeTint="99"/>
        <w:right w:val="single" w:sz="4" w:space="0" w:color="F7F6F3" w:themeColor="accent1" w:themeTint="99"/>
        <w:insideH w:val="single" w:sz="4" w:space="0" w:color="F7F6F3" w:themeColor="accent1" w:themeTint="99"/>
        <w:insideV w:val="single" w:sz="4" w:space="0" w:color="F7F6F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FCFB" w:themeFill="accent1" w:themeFillTint="33"/>
      </w:tcPr>
    </w:tblStylePr>
    <w:tblStylePr w:type="band1Horz">
      <w:tblPr/>
      <w:tcPr>
        <w:shd w:val="clear" w:color="auto" w:fill="FCFCFB" w:themeFill="accent1" w:themeFillTint="33"/>
      </w:tcPr>
    </w:tblStylePr>
    <w:tblStylePr w:type="neCell">
      <w:tblPr/>
      <w:tcPr>
        <w:tcBorders>
          <w:bottom w:val="single" w:sz="4" w:space="0" w:color="F7F6F3" w:themeColor="accent1" w:themeTint="99"/>
        </w:tcBorders>
      </w:tcPr>
    </w:tblStylePr>
    <w:tblStylePr w:type="nwCell">
      <w:tblPr/>
      <w:tcPr>
        <w:tcBorders>
          <w:bottom w:val="single" w:sz="4" w:space="0" w:color="F7F6F3" w:themeColor="accent1" w:themeTint="99"/>
        </w:tcBorders>
      </w:tcPr>
    </w:tblStylePr>
    <w:tblStylePr w:type="seCell">
      <w:tblPr/>
      <w:tcPr>
        <w:tcBorders>
          <w:top w:val="single" w:sz="4" w:space="0" w:color="F7F6F3" w:themeColor="accent1" w:themeTint="99"/>
        </w:tcBorders>
      </w:tcPr>
    </w:tblStylePr>
    <w:tblStylePr w:type="swCell">
      <w:tblPr/>
      <w:tcPr>
        <w:tcBorders>
          <w:top w:val="single" w:sz="4" w:space="0" w:color="F7F6F3" w:themeColor="accent1" w:themeTint="99"/>
        </w:tcBorders>
      </w:tcPr>
    </w:tblStylePr>
  </w:style>
  <w:style w:type="table" w:customStyle="1" w:styleId="GridTable7Colorful-Accent21">
    <w:name w:val="Grid Table 7 Colorful - Accent 21"/>
    <w:basedOn w:val="TableNormal"/>
    <w:uiPriority w:val="52"/>
    <w:rsid w:val="001B33D3"/>
    <w:pPr>
      <w:spacing w:line="240" w:lineRule="auto"/>
    </w:pPr>
    <w:rPr>
      <w:color w:val="95958A" w:themeColor="accent2" w:themeShade="BF"/>
    </w:rPr>
    <w:tblPr>
      <w:tblStyleRowBandSize w:val="1"/>
      <w:tblStyleColBandSize w:val="1"/>
      <w:tblBorders>
        <w:top w:val="single" w:sz="4" w:space="0" w:color="DBDBD7" w:themeColor="accent2" w:themeTint="99"/>
        <w:left w:val="single" w:sz="4" w:space="0" w:color="DBDBD7" w:themeColor="accent2" w:themeTint="99"/>
        <w:bottom w:val="single" w:sz="4" w:space="0" w:color="DBDBD7" w:themeColor="accent2" w:themeTint="99"/>
        <w:right w:val="single" w:sz="4" w:space="0" w:color="DBDBD7" w:themeColor="accent2" w:themeTint="99"/>
        <w:insideH w:val="single" w:sz="4" w:space="0" w:color="DBDBD7" w:themeColor="accent2" w:themeTint="99"/>
        <w:insideV w:val="single" w:sz="4" w:space="0" w:color="DBDBD7"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3F3F1" w:themeFill="accent2" w:themeFillTint="33"/>
      </w:tcPr>
    </w:tblStylePr>
    <w:tblStylePr w:type="band1Horz">
      <w:tblPr/>
      <w:tcPr>
        <w:shd w:val="clear" w:color="auto" w:fill="F3F3F1" w:themeFill="accent2" w:themeFillTint="33"/>
      </w:tcPr>
    </w:tblStylePr>
    <w:tblStylePr w:type="neCell">
      <w:tblPr/>
      <w:tcPr>
        <w:tcBorders>
          <w:bottom w:val="single" w:sz="4" w:space="0" w:color="DBDBD7" w:themeColor="accent2" w:themeTint="99"/>
        </w:tcBorders>
      </w:tcPr>
    </w:tblStylePr>
    <w:tblStylePr w:type="nwCell">
      <w:tblPr/>
      <w:tcPr>
        <w:tcBorders>
          <w:bottom w:val="single" w:sz="4" w:space="0" w:color="DBDBD7" w:themeColor="accent2" w:themeTint="99"/>
        </w:tcBorders>
      </w:tcPr>
    </w:tblStylePr>
    <w:tblStylePr w:type="seCell">
      <w:tblPr/>
      <w:tcPr>
        <w:tcBorders>
          <w:top w:val="single" w:sz="4" w:space="0" w:color="DBDBD7" w:themeColor="accent2" w:themeTint="99"/>
        </w:tcBorders>
      </w:tcPr>
    </w:tblStylePr>
    <w:tblStylePr w:type="swCell">
      <w:tblPr/>
      <w:tcPr>
        <w:tcBorders>
          <w:top w:val="single" w:sz="4" w:space="0" w:color="DBDBD7" w:themeColor="accent2" w:themeTint="99"/>
        </w:tcBorders>
      </w:tcPr>
    </w:tblStylePr>
  </w:style>
  <w:style w:type="table" w:customStyle="1" w:styleId="GridTable7Colorful-Accent31">
    <w:name w:val="Grid Table 7 Colorful - Accent 31"/>
    <w:basedOn w:val="TableNormal"/>
    <w:uiPriority w:val="52"/>
    <w:rsid w:val="001B33D3"/>
    <w:pPr>
      <w:spacing w:line="240" w:lineRule="auto"/>
    </w:pPr>
    <w:rPr>
      <w:color w:val="696C69" w:themeColor="accent3" w:themeShade="BF"/>
    </w:rPr>
    <w:tblPr>
      <w:tblStyleRowBandSize w:val="1"/>
      <w:tblStyleColBandSize w:val="1"/>
      <w:tblBorders>
        <w:top w:val="single" w:sz="4" w:space="0" w:color="BABDBA" w:themeColor="accent3" w:themeTint="99"/>
        <w:left w:val="single" w:sz="4" w:space="0" w:color="BABDBA" w:themeColor="accent3" w:themeTint="99"/>
        <w:bottom w:val="single" w:sz="4" w:space="0" w:color="BABDBA" w:themeColor="accent3" w:themeTint="99"/>
        <w:right w:val="single" w:sz="4" w:space="0" w:color="BABDBA" w:themeColor="accent3" w:themeTint="99"/>
        <w:insideH w:val="single" w:sz="4" w:space="0" w:color="BABDBA" w:themeColor="accent3" w:themeTint="99"/>
        <w:insideV w:val="single" w:sz="4" w:space="0" w:color="BABDB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8E9E8" w:themeFill="accent3" w:themeFillTint="33"/>
      </w:tcPr>
    </w:tblStylePr>
    <w:tblStylePr w:type="band1Horz">
      <w:tblPr/>
      <w:tcPr>
        <w:shd w:val="clear" w:color="auto" w:fill="E8E9E8" w:themeFill="accent3" w:themeFillTint="33"/>
      </w:tcPr>
    </w:tblStylePr>
    <w:tblStylePr w:type="neCell">
      <w:tblPr/>
      <w:tcPr>
        <w:tcBorders>
          <w:bottom w:val="single" w:sz="4" w:space="0" w:color="BABDBA" w:themeColor="accent3" w:themeTint="99"/>
        </w:tcBorders>
      </w:tcPr>
    </w:tblStylePr>
    <w:tblStylePr w:type="nwCell">
      <w:tblPr/>
      <w:tcPr>
        <w:tcBorders>
          <w:bottom w:val="single" w:sz="4" w:space="0" w:color="BABDBA" w:themeColor="accent3" w:themeTint="99"/>
        </w:tcBorders>
      </w:tcPr>
    </w:tblStylePr>
    <w:tblStylePr w:type="seCell">
      <w:tblPr/>
      <w:tcPr>
        <w:tcBorders>
          <w:top w:val="single" w:sz="4" w:space="0" w:color="BABDBA" w:themeColor="accent3" w:themeTint="99"/>
        </w:tcBorders>
      </w:tcPr>
    </w:tblStylePr>
    <w:tblStylePr w:type="swCell">
      <w:tblPr/>
      <w:tcPr>
        <w:tcBorders>
          <w:top w:val="single" w:sz="4" w:space="0" w:color="BABDBA" w:themeColor="accent3" w:themeTint="99"/>
        </w:tcBorders>
      </w:tcPr>
    </w:tblStylePr>
  </w:style>
  <w:style w:type="table" w:customStyle="1" w:styleId="GridTable7Colorful-Accent41">
    <w:name w:val="Grid Table 7 Colorful - Accent 41"/>
    <w:basedOn w:val="TableNormal"/>
    <w:uiPriority w:val="52"/>
    <w:rsid w:val="001B33D3"/>
    <w:pPr>
      <w:spacing w:line="240" w:lineRule="auto"/>
    </w:pPr>
    <w:rPr>
      <w:color w:val="4B4946" w:themeColor="accent4" w:themeShade="BF"/>
    </w:rPr>
    <w:tblPr>
      <w:tblStyleRowBandSize w:val="1"/>
      <w:tblStyleColBandSize w:val="1"/>
      <w:tblBorders>
        <w:top w:val="single" w:sz="4" w:space="0" w:color="A4A09D" w:themeColor="accent4" w:themeTint="99"/>
        <w:left w:val="single" w:sz="4" w:space="0" w:color="A4A09D" w:themeColor="accent4" w:themeTint="99"/>
        <w:bottom w:val="single" w:sz="4" w:space="0" w:color="A4A09D" w:themeColor="accent4" w:themeTint="99"/>
        <w:right w:val="single" w:sz="4" w:space="0" w:color="A4A09D" w:themeColor="accent4" w:themeTint="99"/>
        <w:insideH w:val="single" w:sz="4" w:space="0" w:color="A4A09D" w:themeColor="accent4" w:themeTint="99"/>
        <w:insideV w:val="single" w:sz="4" w:space="0" w:color="A4A09D"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DFDE" w:themeFill="accent4" w:themeFillTint="33"/>
      </w:tcPr>
    </w:tblStylePr>
    <w:tblStylePr w:type="band1Horz">
      <w:tblPr/>
      <w:tcPr>
        <w:shd w:val="clear" w:color="auto" w:fill="E0DFDE" w:themeFill="accent4" w:themeFillTint="33"/>
      </w:tcPr>
    </w:tblStylePr>
    <w:tblStylePr w:type="neCell">
      <w:tblPr/>
      <w:tcPr>
        <w:tcBorders>
          <w:bottom w:val="single" w:sz="4" w:space="0" w:color="A4A09D" w:themeColor="accent4" w:themeTint="99"/>
        </w:tcBorders>
      </w:tcPr>
    </w:tblStylePr>
    <w:tblStylePr w:type="nwCell">
      <w:tblPr/>
      <w:tcPr>
        <w:tcBorders>
          <w:bottom w:val="single" w:sz="4" w:space="0" w:color="A4A09D" w:themeColor="accent4" w:themeTint="99"/>
        </w:tcBorders>
      </w:tcPr>
    </w:tblStylePr>
    <w:tblStylePr w:type="seCell">
      <w:tblPr/>
      <w:tcPr>
        <w:tcBorders>
          <w:top w:val="single" w:sz="4" w:space="0" w:color="A4A09D" w:themeColor="accent4" w:themeTint="99"/>
        </w:tcBorders>
      </w:tcPr>
    </w:tblStylePr>
    <w:tblStylePr w:type="swCell">
      <w:tblPr/>
      <w:tcPr>
        <w:tcBorders>
          <w:top w:val="single" w:sz="4" w:space="0" w:color="A4A09D" w:themeColor="accent4" w:themeTint="99"/>
        </w:tcBorders>
      </w:tcPr>
    </w:tblStylePr>
  </w:style>
  <w:style w:type="table" w:customStyle="1" w:styleId="GridTable7Colorful-Accent51">
    <w:name w:val="Grid Table 7 Colorful - Accent 51"/>
    <w:basedOn w:val="TableNormal"/>
    <w:uiPriority w:val="52"/>
    <w:rsid w:val="001B33D3"/>
    <w:pPr>
      <w:spacing w:line="240" w:lineRule="auto"/>
    </w:pPr>
    <w:rPr>
      <w:color w:val="332F29" w:themeColor="accent5" w:themeShade="BF"/>
    </w:rPr>
    <w:tblPr>
      <w:tblStyleRowBandSize w:val="1"/>
      <w:tblStyleColBandSize w:val="1"/>
      <w:tblBorders>
        <w:top w:val="single" w:sz="4" w:space="0" w:color="978E7F" w:themeColor="accent5" w:themeTint="99"/>
        <w:left w:val="single" w:sz="4" w:space="0" w:color="978E7F" w:themeColor="accent5" w:themeTint="99"/>
        <w:bottom w:val="single" w:sz="4" w:space="0" w:color="978E7F" w:themeColor="accent5" w:themeTint="99"/>
        <w:right w:val="single" w:sz="4" w:space="0" w:color="978E7F" w:themeColor="accent5" w:themeTint="99"/>
        <w:insideH w:val="single" w:sz="4" w:space="0" w:color="978E7F" w:themeColor="accent5" w:themeTint="99"/>
        <w:insideV w:val="single" w:sz="4" w:space="0" w:color="978E7F"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CD9D4" w:themeFill="accent5" w:themeFillTint="33"/>
      </w:tcPr>
    </w:tblStylePr>
    <w:tblStylePr w:type="band1Horz">
      <w:tblPr/>
      <w:tcPr>
        <w:shd w:val="clear" w:color="auto" w:fill="DCD9D4" w:themeFill="accent5" w:themeFillTint="33"/>
      </w:tcPr>
    </w:tblStylePr>
    <w:tblStylePr w:type="neCell">
      <w:tblPr/>
      <w:tcPr>
        <w:tcBorders>
          <w:bottom w:val="single" w:sz="4" w:space="0" w:color="978E7F" w:themeColor="accent5" w:themeTint="99"/>
        </w:tcBorders>
      </w:tcPr>
    </w:tblStylePr>
    <w:tblStylePr w:type="nwCell">
      <w:tblPr/>
      <w:tcPr>
        <w:tcBorders>
          <w:bottom w:val="single" w:sz="4" w:space="0" w:color="978E7F" w:themeColor="accent5" w:themeTint="99"/>
        </w:tcBorders>
      </w:tcPr>
    </w:tblStylePr>
    <w:tblStylePr w:type="seCell">
      <w:tblPr/>
      <w:tcPr>
        <w:tcBorders>
          <w:top w:val="single" w:sz="4" w:space="0" w:color="978E7F" w:themeColor="accent5" w:themeTint="99"/>
        </w:tcBorders>
      </w:tcPr>
    </w:tblStylePr>
    <w:tblStylePr w:type="swCell">
      <w:tblPr/>
      <w:tcPr>
        <w:tcBorders>
          <w:top w:val="single" w:sz="4" w:space="0" w:color="978E7F" w:themeColor="accent5" w:themeTint="99"/>
        </w:tcBorders>
      </w:tcPr>
    </w:tblStylePr>
  </w:style>
  <w:style w:type="table" w:customStyle="1" w:styleId="GridTable7Colorful-Accent61">
    <w:name w:val="Grid Table 7 Colorful - Accent 61"/>
    <w:basedOn w:val="TableNormal"/>
    <w:uiPriority w:val="52"/>
    <w:rsid w:val="001B33D3"/>
    <w:pPr>
      <w:spacing w:line="240" w:lineRule="auto"/>
    </w:pPr>
    <w:rPr>
      <w:color w:val="B56502" w:themeColor="accent6" w:themeShade="BF"/>
    </w:rPr>
    <w:tblPr>
      <w:tblStyleRowBandSize w:val="1"/>
      <w:tblStyleColBandSize w:val="1"/>
      <w:tblBorders>
        <w:top w:val="single" w:sz="4" w:space="0" w:color="FDB861" w:themeColor="accent6" w:themeTint="99"/>
        <w:left w:val="single" w:sz="4" w:space="0" w:color="FDB861" w:themeColor="accent6" w:themeTint="99"/>
        <w:bottom w:val="single" w:sz="4" w:space="0" w:color="FDB861" w:themeColor="accent6" w:themeTint="99"/>
        <w:right w:val="single" w:sz="4" w:space="0" w:color="FDB861" w:themeColor="accent6" w:themeTint="99"/>
        <w:insideH w:val="single" w:sz="4" w:space="0" w:color="FDB861" w:themeColor="accent6" w:themeTint="99"/>
        <w:insideV w:val="single" w:sz="4" w:space="0" w:color="FDB861"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E7CA" w:themeFill="accent6" w:themeFillTint="33"/>
      </w:tcPr>
    </w:tblStylePr>
    <w:tblStylePr w:type="band1Horz">
      <w:tblPr/>
      <w:tcPr>
        <w:shd w:val="clear" w:color="auto" w:fill="FEE7CA" w:themeFill="accent6" w:themeFillTint="33"/>
      </w:tcPr>
    </w:tblStylePr>
    <w:tblStylePr w:type="neCell">
      <w:tblPr/>
      <w:tcPr>
        <w:tcBorders>
          <w:bottom w:val="single" w:sz="4" w:space="0" w:color="FDB861" w:themeColor="accent6" w:themeTint="99"/>
        </w:tcBorders>
      </w:tcPr>
    </w:tblStylePr>
    <w:tblStylePr w:type="nwCell">
      <w:tblPr/>
      <w:tcPr>
        <w:tcBorders>
          <w:bottom w:val="single" w:sz="4" w:space="0" w:color="FDB861" w:themeColor="accent6" w:themeTint="99"/>
        </w:tcBorders>
      </w:tcPr>
    </w:tblStylePr>
    <w:tblStylePr w:type="seCell">
      <w:tblPr/>
      <w:tcPr>
        <w:tcBorders>
          <w:top w:val="single" w:sz="4" w:space="0" w:color="FDB861" w:themeColor="accent6" w:themeTint="99"/>
        </w:tcBorders>
      </w:tcPr>
    </w:tblStylePr>
    <w:tblStylePr w:type="swCell">
      <w:tblPr/>
      <w:tcPr>
        <w:tcBorders>
          <w:top w:val="single" w:sz="4" w:space="0" w:color="FDB861" w:themeColor="accent6" w:themeTint="99"/>
        </w:tcBorders>
      </w:tcPr>
    </w:tblStylePr>
  </w:style>
  <w:style w:type="character" w:customStyle="1" w:styleId="Hashtag1">
    <w:name w:val="Hashtag1"/>
    <w:basedOn w:val="DefaultParagraphFont"/>
    <w:uiPriority w:val="99"/>
    <w:semiHidden/>
    <w:unhideWhenUsed/>
    <w:rsid w:val="001B33D3"/>
    <w:rPr>
      <w:color w:val="2B579A"/>
      <w:shd w:val="clear" w:color="auto" w:fill="E6E6E6"/>
      <w:lang w:val="en-GB"/>
    </w:rPr>
  </w:style>
  <w:style w:type="character" w:customStyle="1" w:styleId="Heading6Char">
    <w:name w:val="Heading 6 Char"/>
    <w:basedOn w:val="DefaultParagraphFont"/>
    <w:link w:val="Heading6"/>
    <w:uiPriority w:val="9"/>
    <w:semiHidden/>
    <w:rsid w:val="001B33D3"/>
    <w:rPr>
      <w:rFonts w:asciiTheme="majorHAnsi" w:eastAsiaTheme="majorEastAsia" w:hAnsiTheme="majorHAnsi" w:cstheme="majorBidi"/>
      <w:color w:val="8D8560" w:themeColor="accent1" w:themeShade="7F"/>
      <w:lang w:val="en-GB"/>
    </w:rPr>
  </w:style>
  <w:style w:type="character" w:customStyle="1" w:styleId="Heading7Char">
    <w:name w:val="Heading 7 Char"/>
    <w:basedOn w:val="DefaultParagraphFont"/>
    <w:link w:val="Heading7"/>
    <w:uiPriority w:val="9"/>
    <w:semiHidden/>
    <w:rsid w:val="001B33D3"/>
    <w:rPr>
      <w:rFonts w:asciiTheme="majorHAnsi" w:eastAsiaTheme="majorEastAsia" w:hAnsiTheme="majorHAnsi" w:cstheme="majorBidi"/>
      <w:i/>
      <w:iCs/>
      <w:color w:val="8D8560" w:themeColor="accent1" w:themeShade="7F"/>
      <w:lang w:val="en-GB"/>
    </w:rPr>
  </w:style>
  <w:style w:type="character" w:customStyle="1" w:styleId="Heading9Char">
    <w:name w:val="Heading 9 Char"/>
    <w:basedOn w:val="DefaultParagraphFont"/>
    <w:link w:val="Heading9"/>
    <w:uiPriority w:val="9"/>
    <w:semiHidden/>
    <w:rsid w:val="001B33D3"/>
    <w:rPr>
      <w:rFonts w:asciiTheme="majorHAnsi" w:eastAsiaTheme="majorEastAsia" w:hAnsiTheme="majorHAnsi" w:cstheme="majorBidi"/>
      <w:i/>
      <w:iCs/>
      <w:color w:val="727272" w:themeColor="text1" w:themeTint="D8"/>
      <w:sz w:val="21"/>
      <w:szCs w:val="21"/>
      <w:lang w:val="en-GB"/>
    </w:rPr>
  </w:style>
  <w:style w:type="character" w:styleId="HTMLAcronym">
    <w:name w:val="HTML Acronym"/>
    <w:basedOn w:val="DefaultParagraphFont"/>
    <w:uiPriority w:val="99"/>
    <w:semiHidden/>
    <w:unhideWhenUsed/>
    <w:rsid w:val="001B33D3"/>
    <w:rPr>
      <w:lang w:val="en-GB"/>
    </w:rPr>
  </w:style>
  <w:style w:type="paragraph" w:styleId="HTMLAddress">
    <w:name w:val="HTML Address"/>
    <w:basedOn w:val="Normal"/>
    <w:link w:val="HTMLAddressChar"/>
    <w:uiPriority w:val="99"/>
    <w:semiHidden/>
    <w:unhideWhenUsed/>
    <w:rsid w:val="001B33D3"/>
    <w:pPr>
      <w:spacing w:after="0" w:line="240" w:lineRule="auto"/>
    </w:pPr>
    <w:rPr>
      <w:i/>
      <w:iCs/>
    </w:rPr>
  </w:style>
  <w:style w:type="character" w:customStyle="1" w:styleId="HTMLAddressChar">
    <w:name w:val="HTML Address Char"/>
    <w:basedOn w:val="DefaultParagraphFont"/>
    <w:link w:val="HTMLAddress"/>
    <w:uiPriority w:val="99"/>
    <w:semiHidden/>
    <w:rsid w:val="001B33D3"/>
    <w:rPr>
      <w:i/>
      <w:iCs/>
      <w:lang w:val="en-GB"/>
    </w:rPr>
  </w:style>
  <w:style w:type="character" w:styleId="HTMLCite">
    <w:name w:val="HTML Cite"/>
    <w:basedOn w:val="DefaultParagraphFont"/>
    <w:uiPriority w:val="99"/>
    <w:semiHidden/>
    <w:unhideWhenUsed/>
    <w:rsid w:val="001B33D3"/>
    <w:rPr>
      <w:i/>
      <w:iCs/>
      <w:lang w:val="en-GB"/>
    </w:rPr>
  </w:style>
  <w:style w:type="character" w:styleId="HTMLCode">
    <w:name w:val="HTML Code"/>
    <w:basedOn w:val="DefaultParagraphFont"/>
    <w:uiPriority w:val="99"/>
    <w:semiHidden/>
    <w:unhideWhenUsed/>
    <w:rsid w:val="001B33D3"/>
    <w:rPr>
      <w:rFonts w:ascii="Consolas" w:hAnsi="Consolas"/>
      <w:sz w:val="20"/>
      <w:szCs w:val="20"/>
      <w:lang w:val="en-GB"/>
    </w:rPr>
  </w:style>
  <w:style w:type="character" w:styleId="HTMLDefinition">
    <w:name w:val="HTML Definition"/>
    <w:basedOn w:val="DefaultParagraphFont"/>
    <w:uiPriority w:val="99"/>
    <w:semiHidden/>
    <w:unhideWhenUsed/>
    <w:rsid w:val="001B33D3"/>
    <w:rPr>
      <w:i/>
      <w:iCs/>
      <w:lang w:val="en-GB"/>
    </w:rPr>
  </w:style>
  <w:style w:type="character" w:styleId="HTMLKeyboard">
    <w:name w:val="HTML Keyboard"/>
    <w:basedOn w:val="DefaultParagraphFont"/>
    <w:uiPriority w:val="99"/>
    <w:semiHidden/>
    <w:unhideWhenUsed/>
    <w:rsid w:val="001B33D3"/>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1B33D3"/>
    <w:pPr>
      <w:spacing w:after="0" w:line="240" w:lineRule="auto"/>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1B33D3"/>
    <w:rPr>
      <w:rFonts w:ascii="Consolas" w:hAnsi="Consolas"/>
      <w:sz w:val="20"/>
      <w:szCs w:val="20"/>
      <w:lang w:val="en-GB"/>
    </w:rPr>
  </w:style>
  <w:style w:type="character" w:styleId="HTMLSample">
    <w:name w:val="HTML Sample"/>
    <w:basedOn w:val="DefaultParagraphFont"/>
    <w:uiPriority w:val="99"/>
    <w:semiHidden/>
    <w:unhideWhenUsed/>
    <w:rsid w:val="001B33D3"/>
    <w:rPr>
      <w:rFonts w:ascii="Consolas" w:hAnsi="Consolas"/>
      <w:sz w:val="24"/>
      <w:szCs w:val="24"/>
      <w:lang w:val="en-GB"/>
    </w:rPr>
  </w:style>
  <w:style w:type="character" w:styleId="HTMLTypewriter">
    <w:name w:val="HTML Typewriter"/>
    <w:basedOn w:val="DefaultParagraphFont"/>
    <w:uiPriority w:val="99"/>
    <w:semiHidden/>
    <w:unhideWhenUsed/>
    <w:rsid w:val="001B33D3"/>
    <w:rPr>
      <w:rFonts w:ascii="Consolas" w:hAnsi="Consolas"/>
      <w:sz w:val="20"/>
      <w:szCs w:val="20"/>
      <w:lang w:val="en-GB"/>
    </w:rPr>
  </w:style>
  <w:style w:type="character" w:styleId="HTMLVariable">
    <w:name w:val="HTML Variable"/>
    <w:basedOn w:val="DefaultParagraphFont"/>
    <w:uiPriority w:val="99"/>
    <w:semiHidden/>
    <w:unhideWhenUsed/>
    <w:rsid w:val="001B33D3"/>
    <w:rPr>
      <w:i/>
      <w:iCs/>
      <w:lang w:val="en-GB"/>
    </w:rPr>
  </w:style>
  <w:style w:type="paragraph" w:styleId="Index1">
    <w:name w:val="index 1"/>
    <w:basedOn w:val="Normal"/>
    <w:next w:val="Normal"/>
    <w:autoRedefine/>
    <w:uiPriority w:val="99"/>
    <w:semiHidden/>
    <w:unhideWhenUsed/>
    <w:rsid w:val="001B33D3"/>
    <w:pPr>
      <w:spacing w:after="0" w:line="240" w:lineRule="auto"/>
      <w:ind w:left="170" w:hanging="170"/>
    </w:pPr>
  </w:style>
  <w:style w:type="paragraph" w:styleId="Index2">
    <w:name w:val="index 2"/>
    <w:basedOn w:val="Normal"/>
    <w:next w:val="Normal"/>
    <w:autoRedefine/>
    <w:uiPriority w:val="99"/>
    <w:semiHidden/>
    <w:unhideWhenUsed/>
    <w:rsid w:val="001B33D3"/>
    <w:pPr>
      <w:spacing w:after="0" w:line="240" w:lineRule="auto"/>
      <w:ind w:left="340" w:hanging="170"/>
    </w:pPr>
  </w:style>
  <w:style w:type="paragraph" w:styleId="Index3">
    <w:name w:val="index 3"/>
    <w:basedOn w:val="Normal"/>
    <w:next w:val="Normal"/>
    <w:autoRedefine/>
    <w:uiPriority w:val="99"/>
    <w:semiHidden/>
    <w:unhideWhenUsed/>
    <w:rsid w:val="001B33D3"/>
    <w:pPr>
      <w:spacing w:after="0" w:line="240" w:lineRule="auto"/>
      <w:ind w:left="510" w:hanging="170"/>
    </w:pPr>
  </w:style>
  <w:style w:type="paragraph" w:styleId="Index4">
    <w:name w:val="index 4"/>
    <w:basedOn w:val="Normal"/>
    <w:next w:val="Normal"/>
    <w:autoRedefine/>
    <w:uiPriority w:val="99"/>
    <w:semiHidden/>
    <w:unhideWhenUsed/>
    <w:rsid w:val="001B33D3"/>
    <w:pPr>
      <w:spacing w:after="0" w:line="240" w:lineRule="auto"/>
      <w:ind w:left="680" w:hanging="170"/>
    </w:pPr>
  </w:style>
  <w:style w:type="paragraph" w:styleId="Index5">
    <w:name w:val="index 5"/>
    <w:basedOn w:val="Normal"/>
    <w:next w:val="Normal"/>
    <w:autoRedefine/>
    <w:uiPriority w:val="99"/>
    <w:semiHidden/>
    <w:unhideWhenUsed/>
    <w:rsid w:val="001B33D3"/>
    <w:pPr>
      <w:spacing w:after="0" w:line="240" w:lineRule="auto"/>
      <w:ind w:left="850" w:hanging="170"/>
    </w:pPr>
  </w:style>
  <w:style w:type="paragraph" w:styleId="Index6">
    <w:name w:val="index 6"/>
    <w:basedOn w:val="Normal"/>
    <w:next w:val="Normal"/>
    <w:autoRedefine/>
    <w:uiPriority w:val="99"/>
    <w:semiHidden/>
    <w:unhideWhenUsed/>
    <w:rsid w:val="001B33D3"/>
    <w:pPr>
      <w:spacing w:after="0" w:line="240" w:lineRule="auto"/>
      <w:ind w:left="1020" w:hanging="170"/>
    </w:pPr>
  </w:style>
  <w:style w:type="paragraph" w:styleId="Index7">
    <w:name w:val="index 7"/>
    <w:basedOn w:val="Normal"/>
    <w:next w:val="Normal"/>
    <w:autoRedefine/>
    <w:uiPriority w:val="99"/>
    <w:semiHidden/>
    <w:unhideWhenUsed/>
    <w:rsid w:val="001B33D3"/>
    <w:pPr>
      <w:spacing w:after="0" w:line="240" w:lineRule="auto"/>
      <w:ind w:left="1190" w:hanging="170"/>
    </w:pPr>
  </w:style>
  <w:style w:type="paragraph" w:styleId="Index8">
    <w:name w:val="index 8"/>
    <w:basedOn w:val="Normal"/>
    <w:next w:val="Normal"/>
    <w:autoRedefine/>
    <w:uiPriority w:val="99"/>
    <w:semiHidden/>
    <w:unhideWhenUsed/>
    <w:rsid w:val="001B33D3"/>
    <w:pPr>
      <w:spacing w:after="0" w:line="240" w:lineRule="auto"/>
      <w:ind w:left="1360" w:hanging="170"/>
    </w:pPr>
  </w:style>
  <w:style w:type="paragraph" w:styleId="Index9">
    <w:name w:val="index 9"/>
    <w:basedOn w:val="Normal"/>
    <w:next w:val="Normal"/>
    <w:autoRedefine/>
    <w:uiPriority w:val="99"/>
    <w:semiHidden/>
    <w:unhideWhenUsed/>
    <w:rsid w:val="001B33D3"/>
    <w:pPr>
      <w:spacing w:after="0" w:line="240" w:lineRule="auto"/>
      <w:ind w:left="1530" w:hanging="170"/>
    </w:pPr>
  </w:style>
  <w:style w:type="paragraph" w:styleId="IndexHeading">
    <w:name w:val="index heading"/>
    <w:basedOn w:val="Normal"/>
    <w:next w:val="Index1"/>
    <w:uiPriority w:val="99"/>
    <w:semiHidden/>
    <w:unhideWhenUsed/>
    <w:rsid w:val="001B33D3"/>
    <w:rPr>
      <w:rFonts w:asciiTheme="majorHAnsi" w:eastAsiaTheme="majorEastAsia" w:hAnsiTheme="majorHAnsi" w:cstheme="majorBidi"/>
      <w:b/>
      <w:bCs/>
    </w:rPr>
  </w:style>
  <w:style w:type="character" w:styleId="IntenseEmphasis">
    <w:name w:val="Intense Emphasis"/>
    <w:basedOn w:val="DefaultParagraphFont"/>
    <w:uiPriority w:val="21"/>
    <w:semiHidden/>
    <w:rsid w:val="001B33D3"/>
    <w:rPr>
      <w:i/>
      <w:iCs/>
      <w:color w:val="F2F1EC" w:themeColor="accent1"/>
      <w:lang w:val="en-GB"/>
    </w:rPr>
  </w:style>
  <w:style w:type="paragraph" w:styleId="IntenseQuote">
    <w:name w:val="Intense Quote"/>
    <w:basedOn w:val="Normal"/>
    <w:next w:val="Normal"/>
    <w:link w:val="IntenseQuoteChar"/>
    <w:uiPriority w:val="30"/>
    <w:semiHidden/>
    <w:rsid w:val="001B33D3"/>
    <w:pPr>
      <w:pBdr>
        <w:top w:val="single" w:sz="4" w:space="10" w:color="F2F1EC" w:themeColor="accent1"/>
        <w:bottom w:val="single" w:sz="4" w:space="10" w:color="F2F1EC" w:themeColor="accent1"/>
      </w:pBdr>
      <w:spacing w:before="360" w:after="360"/>
      <w:ind w:left="864" w:right="864"/>
      <w:jc w:val="center"/>
    </w:pPr>
    <w:rPr>
      <w:i/>
      <w:iCs/>
      <w:color w:val="F2F1EC" w:themeColor="accent1"/>
    </w:rPr>
  </w:style>
  <w:style w:type="character" w:customStyle="1" w:styleId="IntenseQuoteChar">
    <w:name w:val="Intense Quote Char"/>
    <w:basedOn w:val="DefaultParagraphFont"/>
    <w:link w:val="IntenseQuote"/>
    <w:uiPriority w:val="30"/>
    <w:semiHidden/>
    <w:rsid w:val="001B33D3"/>
    <w:rPr>
      <w:i/>
      <w:iCs/>
      <w:color w:val="F2F1EC" w:themeColor="accent1"/>
      <w:lang w:val="en-GB"/>
    </w:rPr>
  </w:style>
  <w:style w:type="character" w:styleId="IntenseReference">
    <w:name w:val="Intense Reference"/>
    <w:basedOn w:val="DefaultParagraphFont"/>
    <w:uiPriority w:val="32"/>
    <w:semiHidden/>
    <w:rsid w:val="001B33D3"/>
    <w:rPr>
      <w:b/>
      <w:bCs/>
      <w:smallCaps/>
      <w:color w:val="F2F1EC" w:themeColor="accent1"/>
      <w:spacing w:val="5"/>
      <w:lang w:val="en-GB"/>
    </w:rPr>
  </w:style>
  <w:style w:type="table" w:styleId="LightGrid">
    <w:name w:val="Light Grid"/>
    <w:basedOn w:val="TableNormal"/>
    <w:uiPriority w:val="62"/>
    <w:semiHidden/>
    <w:unhideWhenUsed/>
    <w:rsid w:val="001B33D3"/>
    <w:pPr>
      <w:spacing w:line="240" w:lineRule="auto"/>
    </w:pPr>
    <w:tblPr>
      <w:tblStyleRowBandSize w:val="1"/>
      <w:tblStyleColBandSize w:val="1"/>
      <w:tblBorders>
        <w:top w:val="single" w:sz="8" w:space="0" w:color="595959" w:themeColor="text1"/>
        <w:left w:val="single" w:sz="8" w:space="0" w:color="595959" w:themeColor="text1"/>
        <w:bottom w:val="single" w:sz="8" w:space="0" w:color="595959" w:themeColor="text1"/>
        <w:right w:val="single" w:sz="8" w:space="0" w:color="595959" w:themeColor="text1"/>
        <w:insideH w:val="single" w:sz="8" w:space="0" w:color="595959" w:themeColor="text1"/>
        <w:insideV w:val="single" w:sz="8" w:space="0" w:color="595959"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595959" w:themeColor="text1"/>
          <w:left w:val="single" w:sz="8" w:space="0" w:color="595959" w:themeColor="text1"/>
          <w:bottom w:val="single" w:sz="18" w:space="0" w:color="595959" w:themeColor="text1"/>
          <w:right w:val="single" w:sz="8" w:space="0" w:color="595959" w:themeColor="text1"/>
          <w:insideH w:val="nil"/>
          <w:insideV w:val="single" w:sz="8" w:space="0" w:color="595959"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95959" w:themeColor="text1"/>
          <w:left w:val="single" w:sz="8" w:space="0" w:color="595959" w:themeColor="text1"/>
          <w:bottom w:val="single" w:sz="8" w:space="0" w:color="595959" w:themeColor="text1"/>
          <w:right w:val="single" w:sz="8" w:space="0" w:color="595959" w:themeColor="text1"/>
          <w:insideH w:val="nil"/>
          <w:insideV w:val="single" w:sz="8" w:space="0" w:color="595959"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95959" w:themeColor="text1"/>
          <w:left w:val="single" w:sz="8" w:space="0" w:color="595959" w:themeColor="text1"/>
          <w:bottom w:val="single" w:sz="8" w:space="0" w:color="595959" w:themeColor="text1"/>
          <w:right w:val="single" w:sz="8" w:space="0" w:color="595959" w:themeColor="text1"/>
        </w:tcBorders>
      </w:tcPr>
    </w:tblStylePr>
    <w:tblStylePr w:type="band1Vert">
      <w:tblPr/>
      <w:tcPr>
        <w:tcBorders>
          <w:top w:val="single" w:sz="8" w:space="0" w:color="595959" w:themeColor="text1"/>
          <w:left w:val="single" w:sz="8" w:space="0" w:color="595959" w:themeColor="text1"/>
          <w:bottom w:val="single" w:sz="8" w:space="0" w:color="595959" w:themeColor="text1"/>
          <w:right w:val="single" w:sz="8" w:space="0" w:color="595959" w:themeColor="text1"/>
        </w:tcBorders>
        <w:shd w:val="clear" w:color="auto" w:fill="D5D5D5" w:themeFill="text1" w:themeFillTint="3F"/>
      </w:tcPr>
    </w:tblStylePr>
    <w:tblStylePr w:type="band1Horz">
      <w:tblPr/>
      <w:tcPr>
        <w:tcBorders>
          <w:top w:val="single" w:sz="8" w:space="0" w:color="595959" w:themeColor="text1"/>
          <w:left w:val="single" w:sz="8" w:space="0" w:color="595959" w:themeColor="text1"/>
          <w:bottom w:val="single" w:sz="8" w:space="0" w:color="595959" w:themeColor="text1"/>
          <w:right w:val="single" w:sz="8" w:space="0" w:color="595959" w:themeColor="text1"/>
          <w:insideV w:val="single" w:sz="8" w:space="0" w:color="595959" w:themeColor="text1"/>
        </w:tcBorders>
        <w:shd w:val="clear" w:color="auto" w:fill="D5D5D5" w:themeFill="text1" w:themeFillTint="3F"/>
      </w:tcPr>
    </w:tblStylePr>
    <w:tblStylePr w:type="band2Horz">
      <w:tblPr/>
      <w:tcPr>
        <w:tcBorders>
          <w:top w:val="single" w:sz="8" w:space="0" w:color="595959" w:themeColor="text1"/>
          <w:left w:val="single" w:sz="8" w:space="0" w:color="595959" w:themeColor="text1"/>
          <w:bottom w:val="single" w:sz="8" w:space="0" w:color="595959" w:themeColor="text1"/>
          <w:right w:val="single" w:sz="8" w:space="0" w:color="595959" w:themeColor="text1"/>
          <w:insideV w:val="single" w:sz="8" w:space="0" w:color="595959" w:themeColor="text1"/>
        </w:tcBorders>
      </w:tcPr>
    </w:tblStylePr>
  </w:style>
  <w:style w:type="table" w:styleId="LightGrid-Accent1">
    <w:name w:val="Light Grid Accent 1"/>
    <w:basedOn w:val="TableNormal"/>
    <w:uiPriority w:val="62"/>
    <w:semiHidden/>
    <w:unhideWhenUsed/>
    <w:rsid w:val="001B33D3"/>
    <w:pPr>
      <w:spacing w:line="240" w:lineRule="auto"/>
    </w:pPr>
    <w:tblPr>
      <w:tblStyleRowBandSize w:val="1"/>
      <w:tblStyleColBandSize w:val="1"/>
      <w:tblBorders>
        <w:top w:val="single" w:sz="8" w:space="0" w:color="F2F1EC" w:themeColor="accent1"/>
        <w:left w:val="single" w:sz="8" w:space="0" w:color="F2F1EC" w:themeColor="accent1"/>
        <w:bottom w:val="single" w:sz="8" w:space="0" w:color="F2F1EC" w:themeColor="accent1"/>
        <w:right w:val="single" w:sz="8" w:space="0" w:color="F2F1EC" w:themeColor="accent1"/>
        <w:insideH w:val="single" w:sz="8" w:space="0" w:color="F2F1EC" w:themeColor="accent1"/>
        <w:insideV w:val="single" w:sz="8" w:space="0" w:color="F2F1EC"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2F1EC" w:themeColor="accent1"/>
          <w:left w:val="single" w:sz="8" w:space="0" w:color="F2F1EC" w:themeColor="accent1"/>
          <w:bottom w:val="single" w:sz="18" w:space="0" w:color="F2F1EC" w:themeColor="accent1"/>
          <w:right w:val="single" w:sz="8" w:space="0" w:color="F2F1EC" w:themeColor="accent1"/>
          <w:insideH w:val="nil"/>
          <w:insideV w:val="single" w:sz="8" w:space="0" w:color="F2F1EC"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2F1EC" w:themeColor="accent1"/>
          <w:left w:val="single" w:sz="8" w:space="0" w:color="F2F1EC" w:themeColor="accent1"/>
          <w:bottom w:val="single" w:sz="8" w:space="0" w:color="F2F1EC" w:themeColor="accent1"/>
          <w:right w:val="single" w:sz="8" w:space="0" w:color="F2F1EC" w:themeColor="accent1"/>
          <w:insideH w:val="nil"/>
          <w:insideV w:val="single" w:sz="8" w:space="0" w:color="F2F1EC"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2F1EC" w:themeColor="accent1"/>
          <w:left w:val="single" w:sz="8" w:space="0" w:color="F2F1EC" w:themeColor="accent1"/>
          <w:bottom w:val="single" w:sz="8" w:space="0" w:color="F2F1EC" w:themeColor="accent1"/>
          <w:right w:val="single" w:sz="8" w:space="0" w:color="F2F1EC" w:themeColor="accent1"/>
        </w:tcBorders>
      </w:tcPr>
    </w:tblStylePr>
    <w:tblStylePr w:type="band1Vert">
      <w:tblPr/>
      <w:tcPr>
        <w:tcBorders>
          <w:top w:val="single" w:sz="8" w:space="0" w:color="F2F1EC" w:themeColor="accent1"/>
          <w:left w:val="single" w:sz="8" w:space="0" w:color="F2F1EC" w:themeColor="accent1"/>
          <w:bottom w:val="single" w:sz="8" w:space="0" w:color="F2F1EC" w:themeColor="accent1"/>
          <w:right w:val="single" w:sz="8" w:space="0" w:color="F2F1EC" w:themeColor="accent1"/>
        </w:tcBorders>
        <w:shd w:val="clear" w:color="auto" w:fill="FBFBFA" w:themeFill="accent1" w:themeFillTint="3F"/>
      </w:tcPr>
    </w:tblStylePr>
    <w:tblStylePr w:type="band1Horz">
      <w:tblPr/>
      <w:tcPr>
        <w:tcBorders>
          <w:top w:val="single" w:sz="8" w:space="0" w:color="F2F1EC" w:themeColor="accent1"/>
          <w:left w:val="single" w:sz="8" w:space="0" w:color="F2F1EC" w:themeColor="accent1"/>
          <w:bottom w:val="single" w:sz="8" w:space="0" w:color="F2F1EC" w:themeColor="accent1"/>
          <w:right w:val="single" w:sz="8" w:space="0" w:color="F2F1EC" w:themeColor="accent1"/>
          <w:insideV w:val="single" w:sz="8" w:space="0" w:color="F2F1EC" w:themeColor="accent1"/>
        </w:tcBorders>
        <w:shd w:val="clear" w:color="auto" w:fill="FBFBFA" w:themeFill="accent1" w:themeFillTint="3F"/>
      </w:tcPr>
    </w:tblStylePr>
    <w:tblStylePr w:type="band2Horz">
      <w:tblPr/>
      <w:tcPr>
        <w:tcBorders>
          <w:top w:val="single" w:sz="8" w:space="0" w:color="F2F1EC" w:themeColor="accent1"/>
          <w:left w:val="single" w:sz="8" w:space="0" w:color="F2F1EC" w:themeColor="accent1"/>
          <w:bottom w:val="single" w:sz="8" w:space="0" w:color="F2F1EC" w:themeColor="accent1"/>
          <w:right w:val="single" w:sz="8" w:space="0" w:color="F2F1EC" w:themeColor="accent1"/>
          <w:insideV w:val="single" w:sz="8" w:space="0" w:color="F2F1EC" w:themeColor="accent1"/>
        </w:tcBorders>
      </w:tcPr>
    </w:tblStylePr>
  </w:style>
  <w:style w:type="table" w:styleId="LightGrid-Accent2">
    <w:name w:val="Light Grid Accent 2"/>
    <w:basedOn w:val="TableNormal"/>
    <w:uiPriority w:val="62"/>
    <w:semiHidden/>
    <w:unhideWhenUsed/>
    <w:rsid w:val="001B33D3"/>
    <w:pPr>
      <w:spacing w:line="240" w:lineRule="auto"/>
    </w:pPr>
    <w:tblPr>
      <w:tblStyleRowBandSize w:val="1"/>
      <w:tblStyleColBandSize w:val="1"/>
      <w:tblBorders>
        <w:top w:val="single" w:sz="8" w:space="0" w:color="C3C3BD" w:themeColor="accent2"/>
        <w:left w:val="single" w:sz="8" w:space="0" w:color="C3C3BD" w:themeColor="accent2"/>
        <w:bottom w:val="single" w:sz="8" w:space="0" w:color="C3C3BD" w:themeColor="accent2"/>
        <w:right w:val="single" w:sz="8" w:space="0" w:color="C3C3BD" w:themeColor="accent2"/>
        <w:insideH w:val="single" w:sz="8" w:space="0" w:color="C3C3BD" w:themeColor="accent2"/>
        <w:insideV w:val="single" w:sz="8" w:space="0" w:color="C3C3B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3C3BD" w:themeColor="accent2"/>
          <w:left w:val="single" w:sz="8" w:space="0" w:color="C3C3BD" w:themeColor="accent2"/>
          <w:bottom w:val="single" w:sz="18" w:space="0" w:color="C3C3BD" w:themeColor="accent2"/>
          <w:right w:val="single" w:sz="8" w:space="0" w:color="C3C3BD" w:themeColor="accent2"/>
          <w:insideH w:val="nil"/>
          <w:insideV w:val="single" w:sz="8" w:space="0" w:color="C3C3B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3C3BD" w:themeColor="accent2"/>
          <w:left w:val="single" w:sz="8" w:space="0" w:color="C3C3BD" w:themeColor="accent2"/>
          <w:bottom w:val="single" w:sz="8" w:space="0" w:color="C3C3BD" w:themeColor="accent2"/>
          <w:right w:val="single" w:sz="8" w:space="0" w:color="C3C3BD" w:themeColor="accent2"/>
          <w:insideH w:val="nil"/>
          <w:insideV w:val="single" w:sz="8" w:space="0" w:color="C3C3B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3C3BD" w:themeColor="accent2"/>
          <w:left w:val="single" w:sz="8" w:space="0" w:color="C3C3BD" w:themeColor="accent2"/>
          <w:bottom w:val="single" w:sz="8" w:space="0" w:color="C3C3BD" w:themeColor="accent2"/>
          <w:right w:val="single" w:sz="8" w:space="0" w:color="C3C3BD" w:themeColor="accent2"/>
        </w:tcBorders>
      </w:tcPr>
    </w:tblStylePr>
    <w:tblStylePr w:type="band1Vert">
      <w:tblPr/>
      <w:tcPr>
        <w:tcBorders>
          <w:top w:val="single" w:sz="8" w:space="0" w:color="C3C3BD" w:themeColor="accent2"/>
          <w:left w:val="single" w:sz="8" w:space="0" w:color="C3C3BD" w:themeColor="accent2"/>
          <w:bottom w:val="single" w:sz="8" w:space="0" w:color="C3C3BD" w:themeColor="accent2"/>
          <w:right w:val="single" w:sz="8" w:space="0" w:color="C3C3BD" w:themeColor="accent2"/>
        </w:tcBorders>
        <w:shd w:val="clear" w:color="auto" w:fill="F0F0EE" w:themeFill="accent2" w:themeFillTint="3F"/>
      </w:tcPr>
    </w:tblStylePr>
    <w:tblStylePr w:type="band1Horz">
      <w:tblPr/>
      <w:tcPr>
        <w:tcBorders>
          <w:top w:val="single" w:sz="8" w:space="0" w:color="C3C3BD" w:themeColor="accent2"/>
          <w:left w:val="single" w:sz="8" w:space="0" w:color="C3C3BD" w:themeColor="accent2"/>
          <w:bottom w:val="single" w:sz="8" w:space="0" w:color="C3C3BD" w:themeColor="accent2"/>
          <w:right w:val="single" w:sz="8" w:space="0" w:color="C3C3BD" w:themeColor="accent2"/>
          <w:insideV w:val="single" w:sz="8" w:space="0" w:color="C3C3BD" w:themeColor="accent2"/>
        </w:tcBorders>
        <w:shd w:val="clear" w:color="auto" w:fill="F0F0EE" w:themeFill="accent2" w:themeFillTint="3F"/>
      </w:tcPr>
    </w:tblStylePr>
    <w:tblStylePr w:type="band2Horz">
      <w:tblPr/>
      <w:tcPr>
        <w:tcBorders>
          <w:top w:val="single" w:sz="8" w:space="0" w:color="C3C3BD" w:themeColor="accent2"/>
          <w:left w:val="single" w:sz="8" w:space="0" w:color="C3C3BD" w:themeColor="accent2"/>
          <w:bottom w:val="single" w:sz="8" w:space="0" w:color="C3C3BD" w:themeColor="accent2"/>
          <w:right w:val="single" w:sz="8" w:space="0" w:color="C3C3BD" w:themeColor="accent2"/>
          <w:insideV w:val="single" w:sz="8" w:space="0" w:color="C3C3BD" w:themeColor="accent2"/>
        </w:tcBorders>
      </w:tcPr>
    </w:tblStylePr>
  </w:style>
  <w:style w:type="table" w:styleId="LightGrid-Accent3">
    <w:name w:val="Light Grid Accent 3"/>
    <w:basedOn w:val="TableNormal"/>
    <w:uiPriority w:val="62"/>
    <w:semiHidden/>
    <w:unhideWhenUsed/>
    <w:rsid w:val="001B33D3"/>
    <w:pPr>
      <w:spacing w:line="240" w:lineRule="auto"/>
    </w:pPr>
    <w:tblPr>
      <w:tblStyleRowBandSize w:val="1"/>
      <w:tblStyleColBandSize w:val="1"/>
      <w:tblBorders>
        <w:top w:val="single" w:sz="8" w:space="0" w:color="8D918D" w:themeColor="accent3"/>
        <w:left w:val="single" w:sz="8" w:space="0" w:color="8D918D" w:themeColor="accent3"/>
        <w:bottom w:val="single" w:sz="8" w:space="0" w:color="8D918D" w:themeColor="accent3"/>
        <w:right w:val="single" w:sz="8" w:space="0" w:color="8D918D" w:themeColor="accent3"/>
        <w:insideH w:val="single" w:sz="8" w:space="0" w:color="8D918D" w:themeColor="accent3"/>
        <w:insideV w:val="single" w:sz="8" w:space="0" w:color="8D918D"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D918D" w:themeColor="accent3"/>
          <w:left w:val="single" w:sz="8" w:space="0" w:color="8D918D" w:themeColor="accent3"/>
          <w:bottom w:val="single" w:sz="18" w:space="0" w:color="8D918D" w:themeColor="accent3"/>
          <w:right w:val="single" w:sz="8" w:space="0" w:color="8D918D" w:themeColor="accent3"/>
          <w:insideH w:val="nil"/>
          <w:insideV w:val="single" w:sz="8" w:space="0" w:color="8D918D"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D918D" w:themeColor="accent3"/>
          <w:left w:val="single" w:sz="8" w:space="0" w:color="8D918D" w:themeColor="accent3"/>
          <w:bottom w:val="single" w:sz="8" w:space="0" w:color="8D918D" w:themeColor="accent3"/>
          <w:right w:val="single" w:sz="8" w:space="0" w:color="8D918D" w:themeColor="accent3"/>
          <w:insideH w:val="nil"/>
          <w:insideV w:val="single" w:sz="8" w:space="0" w:color="8D918D"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D918D" w:themeColor="accent3"/>
          <w:left w:val="single" w:sz="8" w:space="0" w:color="8D918D" w:themeColor="accent3"/>
          <w:bottom w:val="single" w:sz="8" w:space="0" w:color="8D918D" w:themeColor="accent3"/>
          <w:right w:val="single" w:sz="8" w:space="0" w:color="8D918D" w:themeColor="accent3"/>
        </w:tcBorders>
      </w:tcPr>
    </w:tblStylePr>
    <w:tblStylePr w:type="band1Vert">
      <w:tblPr/>
      <w:tcPr>
        <w:tcBorders>
          <w:top w:val="single" w:sz="8" w:space="0" w:color="8D918D" w:themeColor="accent3"/>
          <w:left w:val="single" w:sz="8" w:space="0" w:color="8D918D" w:themeColor="accent3"/>
          <w:bottom w:val="single" w:sz="8" w:space="0" w:color="8D918D" w:themeColor="accent3"/>
          <w:right w:val="single" w:sz="8" w:space="0" w:color="8D918D" w:themeColor="accent3"/>
        </w:tcBorders>
        <w:shd w:val="clear" w:color="auto" w:fill="E2E3E2" w:themeFill="accent3" w:themeFillTint="3F"/>
      </w:tcPr>
    </w:tblStylePr>
    <w:tblStylePr w:type="band1Horz">
      <w:tblPr/>
      <w:tcPr>
        <w:tcBorders>
          <w:top w:val="single" w:sz="8" w:space="0" w:color="8D918D" w:themeColor="accent3"/>
          <w:left w:val="single" w:sz="8" w:space="0" w:color="8D918D" w:themeColor="accent3"/>
          <w:bottom w:val="single" w:sz="8" w:space="0" w:color="8D918D" w:themeColor="accent3"/>
          <w:right w:val="single" w:sz="8" w:space="0" w:color="8D918D" w:themeColor="accent3"/>
          <w:insideV w:val="single" w:sz="8" w:space="0" w:color="8D918D" w:themeColor="accent3"/>
        </w:tcBorders>
        <w:shd w:val="clear" w:color="auto" w:fill="E2E3E2" w:themeFill="accent3" w:themeFillTint="3F"/>
      </w:tcPr>
    </w:tblStylePr>
    <w:tblStylePr w:type="band2Horz">
      <w:tblPr/>
      <w:tcPr>
        <w:tcBorders>
          <w:top w:val="single" w:sz="8" w:space="0" w:color="8D918D" w:themeColor="accent3"/>
          <w:left w:val="single" w:sz="8" w:space="0" w:color="8D918D" w:themeColor="accent3"/>
          <w:bottom w:val="single" w:sz="8" w:space="0" w:color="8D918D" w:themeColor="accent3"/>
          <w:right w:val="single" w:sz="8" w:space="0" w:color="8D918D" w:themeColor="accent3"/>
          <w:insideV w:val="single" w:sz="8" w:space="0" w:color="8D918D" w:themeColor="accent3"/>
        </w:tcBorders>
      </w:tcPr>
    </w:tblStylePr>
  </w:style>
  <w:style w:type="table" w:styleId="LightGrid-Accent4">
    <w:name w:val="Light Grid Accent 4"/>
    <w:basedOn w:val="TableNormal"/>
    <w:uiPriority w:val="62"/>
    <w:semiHidden/>
    <w:unhideWhenUsed/>
    <w:rsid w:val="001B33D3"/>
    <w:pPr>
      <w:spacing w:line="240" w:lineRule="auto"/>
    </w:pPr>
    <w:tblPr>
      <w:tblStyleRowBandSize w:val="1"/>
      <w:tblStyleColBandSize w:val="1"/>
      <w:tblBorders>
        <w:top w:val="single" w:sz="8" w:space="0" w:color="65625E" w:themeColor="accent4"/>
        <w:left w:val="single" w:sz="8" w:space="0" w:color="65625E" w:themeColor="accent4"/>
        <w:bottom w:val="single" w:sz="8" w:space="0" w:color="65625E" w:themeColor="accent4"/>
        <w:right w:val="single" w:sz="8" w:space="0" w:color="65625E" w:themeColor="accent4"/>
        <w:insideH w:val="single" w:sz="8" w:space="0" w:color="65625E" w:themeColor="accent4"/>
        <w:insideV w:val="single" w:sz="8" w:space="0" w:color="65625E"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5625E" w:themeColor="accent4"/>
          <w:left w:val="single" w:sz="8" w:space="0" w:color="65625E" w:themeColor="accent4"/>
          <w:bottom w:val="single" w:sz="18" w:space="0" w:color="65625E" w:themeColor="accent4"/>
          <w:right w:val="single" w:sz="8" w:space="0" w:color="65625E" w:themeColor="accent4"/>
          <w:insideH w:val="nil"/>
          <w:insideV w:val="single" w:sz="8" w:space="0" w:color="65625E"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5625E" w:themeColor="accent4"/>
          <w:left w:val="single" w:sz="8" w:space="0" w:color="65625E" w:themeColor="accent4"/>
          <w:bottom w:val="single" w:sz="8" w:space="0" w:color="65625E" w:themeColor="accent4"/>
          <w:right w:val="single" w:sz="8" w:space="0" w:color="65625E" w:themeColor="accent4"/>
          <w:insideH w:val="nil"/>
          <w:insideV w:val="single" w:sz="8" w:space="0" w:color="65625E"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5625E" w:themeColor="accent4"/>
          <w:left w:val="single" w:sz="8" w:space="0" w:color="65625E" w:themeColor="accent4"/>
          <w:bottom w:val="single" w:sz="8" w:space="0" w:color="65625E" w:themeColor="accent4"/>
          <w:right w:val="single" w:sz="8" w:space="0" w:color="65625E" w:themeColor="accent4"/>
        </w:tcBorders>
      </w:tcPr>
    </w:tblStylePr>
    <w:tblStylePr w:type="band1Vert">
      <w:tblPr/>
      <w:tcPr>
        <w:tcBorders>
          <w:top w:val="single" w:sz="8" w:space="0" w:color="65625E" w:themeColor="accent4"/>
          <w:left w:val="single" w:sz="8" w:space="0" w:color="65625E" w:themeColor="accent4"/>
          <w:bottom w:val="single" w:sz="8" w:space="0" w:color="65625E" w:themeColor="accent4"/>
          <w:right w:val="single" w:sz="8" w:space="0" w:color="65625E" w:themeColor="accent4"/>
        </w:tcBorders>
        <w:shd w:val="clear" w:color="auto" w:fill="D9D8D6" w:themeFill="accent4" w:themeFillTint="3F"/>
      </w:tcPr>
    </w:tblStylePr>
    <w:tblStylePr w:type="band1Horz">
      <w:tblPr/>
      <w:tcPr>
        <w:tcBorders>
          <w:top w:val="single" w:sz="8" w:space="0" w:color="65625E" w:themeColor="accent4"/>
          <w:left w:val="single" w:sz="8" w:space="0" w:color="65625E" w:themeColor="accent4"/>
          <w:bottom w:val="single" w:sz="8" w:space="0" w:color="65625E" w:themeColor="accent4"/>
          <w:right w:val="single" w:sz="8" w:space="0" w:color="65625E" w:themeColor="accent4"/>
          <w:insideV w:val="single" w:sz="8" w:space="0" w:color="65625E" w:themeColor="accent4"/>
        </w:tcBorders>
        <w:shd w:val="clear" w:color="auto" w:fill="D9D8D6" w:themeFill="accent4" w:themeFillTint="3F"/>
      </w:tcPr>
    </w:tblStylePr>
    <w:tblStylePr w:type="band2Horz">
      <w:tblPr/>
      <w:tcPr>
        <w:tcBorders>
          <w:top w:val="single" w:sz="8" w:space="0" w:color="65625E" w:themeColor="accent4"/>
          <w:left w:val="single" w:sz="8" w:space="0" w:color="65625E" w:themeColor="accent4"/>
          <w:bottom w:val="single" w:sz="8" w:space="0" w:color="65625E" w:themeColor="accent4"/>
          <w:right w:val="single" w:sz="8" w:space="0" w:color="65625E" w:themeColor="accent4"/>
          <w:insideV w:val="single" w:sz="8" w:space="0" w:color="65625E" w:themeColor="accent4"/>
        </w:tcBorders>
      </w:tcPr>
    </w:tblStylePr>
  </w:style>
  <w:style w:type="table" w:styleId="LightGrid-Accent5">
    <w:name w:val="Light Grid Accent 5"/>
    <w:basedOn w:val="TableNormal"/>
    <w:uiPriority w:val="62"/>
    <w:semiHidden/>
    <w:unhideWhenUsed/>
    <w:rsid w:val="001B33D3"/>
    <w:pPr>
      <w:spacing w:line="240" w:lineRule="auto"/>
    </w:pPr>
    <w:tblPr>
      <w:tblStyleRowBandSize w:val="1"/>
      <w:tblStyleColBandSize w:val="1"/>
      <w:tblBorders>
        <w:top w:val="single" w:sz="8" w:space="0" w:color="454038" w:themeColor="accent5"/>
        <w:left w:val="single" w:sz="8" w:space="0" w:color="454038" w:themeColor="accent5"/>
        <w:bottom w:val="single" w:sz="8" w:space="0" w:color="454038" w:themeColor="accent5"/>
        <w:right w:val="single" w:sz="8" w:space="0" w:color="454038" w:themeColor="accent5"/>
        <w:insideH w:val="single" w:sz="8" w:space="0" w:color="454038" w:themeColor="accent5"/>
        <w:insideV w:val="single" w:sz="8" w:space="0" w:color="454038"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54038" w:themeColor="accent5"/>
          <w:left w:val="single" w:sz="8" w:space="0" w:color="454038" w:themeColor="accent5"/>
          <w:bottom w:val="single" w:sz="18" w:space="0" w:color="454038" w:themeColor="accent5"/>
          <w:right w:val="single" w:sz="8" w:space="0" w:color="454038" w:themeColor="accent5"/>
          <w:insideH w:val="nil"/>
          <w:insideV w:val="single" w:sz="8" w:space="0" w:color="454038"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54038" w:themeColor="accent5"/>
          <w:left w:val="single" w:sz="8" w:space="0" w:color="454038" w:themeColor="accent5"/>
          <w:bottom w:val="single" w:sz="8" w:space="0" w:color="454038" w:themeColor="accent5"/>
          <w:right w:val="single" w:sz="8" w:space="0" w:color="454038" w:themeColor="accent5"/>
          <w:insideH w:val="nil"/>
          <w:insideV w:val="single" w:sz="8" w:space="0" w:color="454038"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54038" w:themeColor="accent5"/>
          <w:left w:val="single" w:sz="8" w:space="0" w:color="454038" w:themeColor="accent5"/>
          <w:bottom w:val="single" w:sz="8" w:space="0" w:color="454038" w:themeColor="accent5"/>
          <w:right w:val="single" w:sz="8" w:space="0" w:color="454038" w:themeColor="accent5"/>
        </w:tcBorders>
      </w:tcPr>
    </w:tblStylePr>
    <w:tblStylePr w:type="band1Vert">
      <w:tblPr/>
      <w:tcPr>
        <w:tcBorders>
          <w:top w:val="single" w:sz="8" w:space="0" w:color="454038" w:themeColor="accent5"/>
          <w:left w:val="single" w:sz="8" w:space="0" w:color="454038" w:themeColor="accent5"/>
          <w:bottom w:val="single" w:sz="8" w:space="0" w:color="454038" w:themeColor="accent5"/>
          <w:right w:val="single" w:sz="8" w:space="0" w:color="454038" w:themeColor="accent5"/>
        </w:tcBorders>
        <w:shd w:val="clear" w:color="auto" w:fill="D4D0CA" w:themeFill="accent5" w:themeFillTint="3F"/>
      </w:tcPr>
    </w:tblStylePr>
    <w:tblStylePr w:type="band1Horz">
      <w:tblPr/>
      <w:tcPr>
        <w:tcBorders>
          <w:top w:val="single" w:sz="8" w:space="0" w:color="454038" w:themeColor="accent5"/>
          <w:left w:val="single" w:sz="8" w:space="0" w:color="454038" w:themeColor="accent5"/>
          <w:bottom w:val="single" w:sz="8" w:space="0" w:color="454038" w:themeColor="accent5"/>
          <w:right w:val="single" w:sz="8" w:space="0" w:color="454038" w:themeColor="accent5"/>
          <w:insideV w:val="single" w:sz="8" w:space="0" w:color="454038" w:themeColor="accent5"/>
        </w:tcBorders>
        <w:shd w:val="clear" w:color="auto" w:fill="D4D0CA" w:themeFill="accent5" w:themeFillTint="3F"/>
      </w:tcPr>
    </w:tblStylePr>
    <w:tblStylePr w:type="band2Horz">
      <w:tblPr/>
      <w:tcPr>
        <w:tcBorders>
          <w:top w:val="single" w:sz="8" w:space="0" w:color="454038" w:themeColor="accent5"/>
          <w:left w:val="single" w:sz="8" w:space="0" w:color="454038" w:themeColor="accent5"/>
          <w:bottom w:val="single" w:sz="8" w:space="0" w:color="454038" w:themeColor="accent5"/>
          <w:right w:val="single" w:sz="8" w:space="0" w:color="454038" w:themeColor="accent5"/>
          <w:insideV w:val="single" w:sz="8" w:space="0" w:color="454038" w:themeColor="accent5"/>
        </w:tcBorders>
      </w:tcPr>
    </w:tblStylePr>
  </w:style>
  <w:style w:type="table" w:styleId="LightGrid-Accent6">
    <w:name w:val="Light Grid Accent 6"/>
    <w:basedOn w:val="TableNormal"/>
    <w:uiPriority w:val="62"/>
    <w:semiHidden/>
    <w:unhideWhenUsed/>
    <w:rsid w:val="001B33D3"/>
    <w:pPr>
      <w:spacing w:line="240" w:lineRule="auto"/>
    </w:pPr>
    <w:tblPr>
      <w:tblStyleRowBandSize w:val="1"/>
      <w:tblStyleColBandSize w:val="1"/>
      <w:tblBorders>
        <w:top w:val="single" w:sz="8" w:space="0" w:color="F28903" w:themeColor="accent6"/>
        <w:left w:val="single" w:sz="8" w:space="0" w:color="F28903" w:themeColor="accent6"/>
        <w:bottom w:val="single" w:sz="8" w:space="0" w:color="F28903" w:themeColor="accent6"/>
        <w:right w:val="single" w:sz="8" w:space="0" w:color="F28903" w:themeColor="accent6"/>
        <w:insideH w:val="single" w:sz="8" w:space="0" w:color="F28903" w:themeColor="accent6"/>
        <w:insideV w:val="single" w:sz="8" w:space="0" w:color="F28903"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28903" w:themeColor="accent6"/>
          <w:left w:val="single" w:sz="8" w:space="0" w:color="F28903" w:themeColor="accent6"/>
          <w:bottom w:val="single" w:sz="18" w:space="0" w:color="F28903" w:themeColor="accent6"/>
          <w:right w:val="single" w:sz="8" w:space="0" w:color="F28903" w:themeColor="accent6"/>
          <w:insideH w:val="nil"/>
          <w:insideV w:val="single" w:sz="8" w:space="0" w:color="F28903"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28903" w:themeColor="accent6"/>
          <w:left w:val="single" w:sz="8" w:space="0" w:color="F28903" w:themeColor="accent6"/>
          <w:bottom w:val="single" w:sz="8" w:space="0" w:color="F28903" w:themeColor="accent6"/>
          <w:right w:val="single" w:sz="8" w:space="0" w:color="F28903" w:themeColor="accent6"/>
          <w:insideH w:val="nil"/>
          <w:insideV w:val="single" w:sz="8" w:space="0" w:color="F28903"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28903" w:themeColor="accent6"/>
          <w:left w:val="single" w:sz="8" w:space="0" w:color="F28903" w:themeColor="accent6"/>
          <w:bottom w:val="single" w:sz="8" w:space="0" w:color="F28903" w:themeColor="accent6"/>
          <w:right w:val="single" w:sz="8" w:space="0" w:color="F28903" w:themeColor="accent6"/>
        </w:tcBorders>
      </w:tcPr>
    </w:tblStylePr>
    <w:tblStylePr w:type="band1Vert">
      <w:tblPr/>
      <w:tcPr>
        <w:tcBorders>
          <w:top w:val="single" w:sz="8" w:space="0" w:color="F28903" w:themeColor="accent6"/>
          <w:left w:val="single" w:sz="8" w:space="0" w:color="F28903" w:themeColor="accent6"/>
          <w:bottom w:val="single" w:sz="8" w:space="0" w:color="F28903" w:themeColor="accent6"/>
          <w:right w:val="single" w:sz="8" w:space="0" w:color="F28903" w:themeColor="accent6"/>
        </w:tcBorders>
        <w:shd w:val="clear" w:color="auto" w:fill="FEE1BE" w:themeFill="accent6" w:themeFillTint="3F"/>
      </w:tcPr>
    </w:tblStylePr>
    <w:tblStylePr w:type="band1Horz">
      <w:tblPr/>
      <w:tcPr>
        <w:tcBorders>
          <w:top w:val="single" w:sz="8" w:space="0" w:color="F28903" w:themeColor="accent6"/>
          <w:left w:val="single" w:sz="8" w:space="0" w:color="F28903" w:themeColor="accent6"/>
          <w:bottom w:val="single" w:sz="8" w:space="0" w:color="F28903" w:themeColor="accent6"/>
          <w:right w:val="single" w:sz="8" w:space="0" w:color="F28903" w:themeColor="accent6"/>
          <w:insideV w:val="single" w:sz="8" w:space="0" w:color="F28903" w:themeColor="accent6"/>
        </w:tcBorders>
        <w:shd w:val="clear" w:color="auto" w:fill="FEE1BE" w:themeFill="accent6" w:themeFillTint="3F"/>
      </w:tcPr>
    </w:tblStylePr>
    <w:tblStylePr w:type="band2Horz">
      <w:tblPr/>
      <w:tcPr>
        <w:tcBorders>
          <w:top w:val="single" w:sz="8" w:space="0" w:color="F28903" w:themeColor="accent6"/>
          <w:left w:val="single" w:sz="8" w:space="0" w:color="F28903" w:themeColor="accent6"/>
          <w:bottom w:val="single" w:sz="8" w:space="0" w:color="F28903" w:themeColor="accent6"/>
          <w:right w:val="single" w:sz="8" w:space="0" w:color="F28903" w:themeColor="accent6"/>
          <w:insideV w:val="single" w:sz="8" w:space="0" w:color="F28903" w:themeColor="accent6"/>
        </w:tcBorders>
      </w:tcPr>
    </w:tblStylePr>
  </w:style>
  <w:style w:type="table" w:styleId="LightList">
    <w:name w:val="Light List"/>
    <w:basedOn w:val="TableNormal"/>
    <w:uiPriority w:val="61"/>
    <w:semiHidden/>
    <w:unhideWhenUsed/>
    <w:rsid w:val="001B33D3"/>
    <w:pPr>
      <w:spacing w:line="240" w:lineRule="auto"/>
    </w:pPr>
    <w:tblPr>
      <w:tblStyleRowBandSize w:val="1"/>
      <w:tblStyleColBandSize w:val="1"/>
      <w:tblBorders>
        <w:top w:val="single" w:sz="8" w:space="0" w:color="595959" w:themeColor="text1"/>
        <w:left w:val="single" w:sz="8" w:space="0" w:color="595959" w:themeColor="text1"/>
        <w:bottom w:val="single" w:sz="8" w:space="0" w:color="595959" w:themeColor="text1"/>
        <w:right w:val="single" w:sz="8" w:space="0" w:color="595959" w:themeColor="text1"/>
      </w:tblBorders>
    </w:tblPr>
    <w:tblStylePr w:type="firstRow">
      <w:pPr>
        <w:spacing w:before="0" w:after="0" w:line="240" w:lineRule="auto"/>
      </w:pPr>
      <w:rPr>
        <w:b/>
        <w:bCs/>
        <w:color w:val="FFFFFF" w:themeColor="background1"/>
      </w:rPr>
      <w:tblPr/>
      <w:tcPr>
        <w:shd w:val="clear" w:color="auto" w:fill="595959" w:themeFill="text1"/>
      </w:tcPr>
    </w:tblStylePr>
    <w:tblStylePr w:type="lastRow">
      <w:pPr>
        <w:spacing w:before="0" w:after="0" w:line="240" w:lineRule="auto"/>
      </w:pPr>
      <w:rPr>
        <w:b/>
        <w:bCs/>
      </w:rPr>
      <w:tblPr/>
      <w:tcPr>
        <w:tcBorders>
          <w:top w:val="double" w:sz="6" w:space="0" w:color="595959" w:themeColor="text1"/>
          <w:left w:val="single" w:sz="8" w:space="0" w:color="595959" w:themeColor="text1"/>
          <w:bottom w:val="single" w:sz="8" w:space="0" w:color="595959" w:themeColor="text1"/>
          <w:right w:val="single" w:sz="8" w:space="0" w:color="595959" w:themeColor="text1"/>
        </w:tcBorders>
      </w:tcPr>
    </w:tblStylePr>
    <w:tblStylePr w:type="firstCol">
      <w:rPr>
        <w:b/>
        <w:bCs/>
      </w:rPr>
    </w:tblStylePr>
    <w:tblStylePr w:type="lastCol">
      <w:rPr>
        <w:b/>
        <w:bCs/>
      </w:rPr>
    </w:tblStylePr>
    <w:tblStylePr w:type="band1Vert">
      <w:tblPr/>
      <w:tcPr>
        <w:tcBorders>
          <w:top w:val="single" w:sz="8" w:space="0" w:color="595959" w:themeColor="text1"/>
          <w:left w:val="single" w:sz="8" w:space="0" w:color="595959" w:themeColor="text1"/>
          <w:bottom w:val="single" w:sz="8" w:space="0" w:color="595959" w:themeColor="text1"/>
          <w:right w:val="single" w:sz="8" w:space="0" w:color="595959" w:themeColor="text1"/>
        </w:tcBorders>
      </w:tcPr>
    </w:tblStylePr>
    <w:tblStylePr w:type="band1Horz">
      <w:tblPr/>
      <w:tcPr>
        <w:tcBorders>
          <w:top w:val="single" w:sz="8" w:space="0" w:color="595959" w:themeColor="text1"/>
          <w:left w:val="single" w:sz="8" w:space="0" w:color="595959" w:themeColor="text1"/>
          <w:bottom w:val="single" w:sz="8" w:space="0" w:color="595959" w:themeColor="text1"/>
          <w:right w:val="single" w:sz="8" w:space="0" w:color="595959" w:themeColor="text1"/>
        </w:tcBorders>
      </w:tcPr>
    </w:tblStylePr>
  </w:style>
  <w:style w:type="table" w:styleId="LightList-Accent1">
    <w:name w:val="Light List Accent 1"/>
    <w:basedOn w:val="TableNormal"/>
    <w:uiPriority w:val="61"/>
    <w:semiHidden/>
    <w:unhideWhenUsed/>
    <w:rsid w:val="001B33D3"/>
    <w:pPr>
      <w:spacing w:line="240" w:lineRule="auto"/>
    </w:pPr>
    <w:tblPr>
      <w:tblStyleRowBandSize w:val="1"/>
      <w:tblStyleColBandSize w:val="1"/>
      <w:tblBorders>
        <w:top w:val="single" w:sz="8" w:space="0" w:color="F2F1EC" w:themeColor="accent1"/>
        <w:left w:val="single" w:sz="8" w:space="0" w:color="F2F1EC" w:themeColor="accent1"/>
        <w:bottom w:val="single" w:sz="8" w:space="0" w:color="F2F1EC" w:themeColor="accent1"/>
        <w:right w:val="single" w:sz="8" w:space="0" w:color="F2F1EC" w:themeColor="accent1"/>
      </w:tblBorders>
    </w:tblPr>
    <w:tblStylePr w:type="firstRow">
      <w:pPr>
        <w:spacing w:before="0" w:after="0" w:line="240" w:lineRule="auto"/>
      </w:pPr>
      <w:rPr>
        <w:b/>
        <w:bCs/>
        <w:color w:val="FFFFFF" w:themeColor="background1"/>
      </w:rPr>
      <w:tblPr/>
      <w:tcPr>
        <w:shd w:val="clear" w:color="auto" w:fill="F2F1EC" w:themeFill="accent1"/>
      </w:tcPr>
    </w:tblStylePr>
    <w:tblStylePr w:type="lastRow">
      <w:pPr>
        <w:spacing w:before="0" w:after="0" w:line="240" w:lineRule="auto"/>
      </w:pPr>
      <w:rPr>
        <w:b/>
        <w:bCs/>
      </w:rPr>
      <w:tblPr/>
      <w:tcPr>
        <w:tcBorders>
          <w:top w:val="double" w:sz="6" w:space="0" w:color="F2F1EC" w:themeColor="accent1"/>
          <w:left w:val="single" w:sz="8" w:space="0" w:color="F2F1EC" w:themeColor="accent1"/>
          <w:bottom w:val="single" w:sz="8" w:space="0" w:color="F2F1EC" w:themeColor="accent1"/>
          <w:right w:val="single" w:sz="8" w:space="0" w:color="F2F1EC" w:themeColor="accent1"/>
        </w:tcBorders>
      </w:tcPr>
    </w:tblStylePr>
    <w:tblStylePr w:type="firstCol">
      <w:rPr>
        <w:b/>
        <w:bCs/>
      </w:rPr>
    </w:tblStylePr>
    <w:tblStylePr w:type="lastCol">
      <w:rPr>
        <w:b/>
        <w:bCs/>
      </w:rPr>
    </w:tblStylePr>
    <w:tblStylePr w:type="band1Vert">
      <w:tblPr/>
      <w:tcPr>
        <w:tcBorders>
          <w:top w:val="single" w:sz="8" w:space="0" w:color="F2F1EC" w:themeColor="accent1"/>
          <w:left w:val="single" w:sz="8" w:space="0" w:color="F2F1EC" w:themeColor="accent1"/>
          <w:bottom w:val="single" w:sz="8" w:space="0" w:color="F2F1EC" w:themeColor="accent1"/>
          <w:right w:val="single" w:sz="8" w:space="0" w:color="F2F1EC" w:themeColor="accent1"/>
        </w:tcBorders>
      </w:tcPr>
    </w:tblStylePr>
    <w:tblStylePr w:type="band1Horz">
      <w:tblPr/>
      <w:tcPr>
        <w:tcBorders>
          <w:top w:val="single" w:sz="8" w:space="0" w:color="F2F1EC" w:themeColor="accent1"/>
          <w:left w:val="single" w:sz="8" w:space="0" w:color="F2F1EC" w:themeColor="accent1"/>
          <w:bottom w:val="single" w:sz="8" w:space="0" w:color="F2F1EC" w:themeColor="accent1"/>
          <w:right w:val="single" w:sz="8" w:space="0" w:color="F2F1EC" w:themeColor="accent1"/>
        </w:tcBorders>
      </w:tcPr>
    </w:tblStylePr>
  </w:style>
  <w:style w:type="table" w:styleId="LightList-Accent2">
    <w:name w:val="Light List Accent 2"/>
    <w:basedOn w:val="TableNormal"/>
    <w:uiPriority w:val="61"/>
    <w:semiHidden/>
    <w:unhideWhenUsed/>
    <w:rsid w:val="001B33D3"/>
    <w:pPr>
      <w:spacing w:line="240" w:lineRule="auto"/>
    </w:pPr>
    <w:tblPr>
      <w:tblStyleRowBandSize w:val="1"/>
      <w:tblStyleColBandSize w:val="1"/>
      <w:tblBorders>
        <w:top w:val="single" w:sz="8" w:space="0" w:color="C3C3BD" w:themeColor="accent2"/>
        <w:left w:val="single" w:sz="8" w:space="0" w:color="C3C3BD" w:themeColor="accent2"/>
        <w:bottom w:val="single" w:sz="8" w:space="0" w:color="C3C3BD" w:themeColor="accent2"/>
        <w:right w:val="single" w:sz="8" w:space="0" w:color="C3C3BD" w:themeColor="accent2"/>
      </w:tblBorders>
    </w:tblPr>
    <w:tblStylePr w:type="firstRow">
      <w:pPr>
        <w:spacing w:before="0" w:after="0" w:line="240" w:lineRule="auto"/>
      </w:pPr>
      <w:rPr>
        <w:b/>
        <w:bCs/>
        <w:color w:val="FFFFFF" w:themeColor="background1"/>
      </w:rPr>
      <w:tblPr/>
      <w:tcPr>
        <w:shd w:val="clear" w:color="auto" w:fill="C3C3BD" w:themeFill="accent2"/>
      </w:tcPr>
    </w:tblStylePr>
    <w:tblStylePr w:type="lastRow">
      <w:pPr>
        <w:spacing w:before="0" w:after="0" w:line="240" w:lineRule="auto"/>
      </w:pPr>
      <w:rPr>
        <w:b/>
        <w:bCs/>
      </w:rPr>
      <w:tblPr/>
      <w:tcPr>
        <w:tcBorders>
          <w:top w:val="double" w:sz="6" w:space="0" w:color="C3C3BD" w:themeColor="accent2"/>
          <w:left w:val="single" w:sz="8" w:space="0" w:color="C3C3BD" w:themeColor="accent2"/>
          <w:bottom w:val="single" w:sz="8" w:space="0" w:color="C3C3BD" w:themeColor="accent2"/>
          <w:right w:val="single" w:sz="8" w:space="0" w:color="C3C3BD" w:themeColor="accent2"/>
        </w:tcBorders>
      </w:tcPr>
    </w:tblStylePr>
    <w:tblStylePr w:type="firstCol">
      <w:rPr>
        <w:b/>
        <w:bCs/>
      </w:rPr>
    </w:tblStylePr>
    <w:tblStylePr w:type="lastCol">
      <w:rPr>
        <w:b/>
        <w:bCs/>
      </w:rPr>
    </w:tblStylePr>
    <w:tblStylePr w:type="band1Vert">
      <w:tblPr/>
      <w:tcPr>
        <w:tcBorders>
          <w:top w:val="single" w:sz="8" w:space="0" w:color="C3C3BD" w:themeColor="accent2"/>
          <w:left w:val="single" w:sz="8" w:space="0" w:color="C3C3BD" w:themeColor="accent2"/>
          <w:bottom w:val="single" w:sz="8" w:space="0" w:color="C3C3BD" w:themeColor="accent2"/>
          <w:right w:val="single" w:sz="8" w:space="0" w:color="C3C3BD" w:themeColor="accent2"/>
        </w:tcBorders>
      </w:tcPr>
    </w:tblStylePr>
    <w:tblStylePr w:type="band1Horz">
      <w:tblPr/>
      <w:tcPr>
        <w:tcBorders>
          <w:top w:val="single" w:sz="8" w:space="0" w:color="C3C3BD" w:themeColor="accent2"/>
          <w:left w:val="single" w:sz="8" w:space="0" w:color="C3C3BD" w:themeColor="accent2"/>
          <w:bottom w:val="single" w:sz="8" w:space="0" w:color="C3C3BD" w:themeColor="accent2"/>
          <w:right w:val="single" w:sz="8" w:space="0" w:color="C3C3BD" w:themeColor="accent2"/>
        </w:tcBorders>
      </w:tcPr>
    </w:tblStylePr>
  </w:style>
  <w:style w:type="table" w:styleId="LightList-Accent3">
    <w:name w:val="Light List Accent 3"/>
    <w:basedOn w:val="TableNormal"/>
    <w:uiPriority w:val="61"/>
    <w:semiHidden/>
    <w:unhideWhenUsed/>
    <w:rsid w:val="001B33D3"/>
    <w:pPr>
      <w:spacing w:line="240" w:lineRule="auto"/>
    </w:pPr>
    <w:tblPr>
      <w:tblStyleRowBandSize w:val="1"/>
      <w:tblStyleColBandSize w:val="1"/>
      <w:tblBorders>
        <w:top w:val="single" w:sz="8" w:space="0" w:color="8D918D" w:themeColor="accent3"/>
        <w:left w:val="single" w:sz="8" w:space="0" w:color="8D918D" w:themeColor="accent3"/>
        <w:bottom w:val="single" w:sz="8" w:space="0" w:color="8D918D" w:themeColor="accent3"/>
        <w:right w:val="single" w:sz="8" w:space="0" w:color="8D918D" w:themeColor="accent3"/>
      </w:tblBorders>
    </w:tblPr>
    <w:tblStylePr w:type="firstRow">
      <w:pPr>
        <w:spacing w:before="0" w:after="0" w:line="240" w:lineRule="auto"/>
      </w:pPr>
      <w:rPr>
        <w:b/>
        <w:bCs/>
        <w:color w:val="FFFFFF" w:themeColor="background1"/>
      </w:rPr>
      <w:tblPr/>
      <w:tcPr>
        <w:shd w:val="clear" w:color="auto" w:fill="8D918D" w:themeFill="accent3"/>
      </w:tcPr>
    </w:tblStylePr>
    <w:tblStylePr w:type="lastRow">
      <w:pPr>
        <w:spacing w:before="0" w:after="0" w:line="240" w:lineRule="auto"/>
      </w:pPr>
      <w:rPr>
        <w:b/>
        <w:bCs/>
      </w:rPr>
      <w:tblPr/>
      <w:tcPr>
        <w:tcBorders>
          <w:top w:val="double" w:sz="6" w:space="0" w:color="8D918D" w:themeColor="accent3"/>
          <w:left w:val="single" w:sz="8" w:space="0" w:color="8D918D" w:themeColor="accent3"/>
          <w:bottom w:val="single" w:sz="8" w:space="0" w:color="8D918D" w:themeColor="accent3"/>
          <w:right w:val="single" w:sz="8" w:space="0" w:color="8D918D" w:themeColor="accent3"/>
        </w:tcBorders>
      </w:tcPr>
    </w:tblStylePr>
    <w:tblStylePr w:type="firstCol">
      <w:rPr>
        <w:b/>
        <w:bCs/>
      </w:rPr>
    </w:tblStylePr>
    <w:tblStylePr w:type="lastCol">
      <w:rPr>
        <w:b/>
        <w:bCs/>
      </w:rPr>
    </w:tblStylePr>
    <w:tblStylePr w:type="band1Vert">
      <w:tblPr/>
      <w:tcPr>
        <w:tcBorders>
          <w:top w:val="single" w:sz="8" w:space="0" w:color="8D918D" w:themeColor="accent3"/>
          <w:left w:val="single" w:sz="8" w:space="0" w:color="8D918D" w:themeColor="accent3"/>
          <w:bottom w:val="single" w:sz="8" w:space="0" w:color="8D918D" w:themeColor="accent3"/>
          <w:right w:val="single" w:sz="8" w:space="0" w:color="8D918D" w:themeColor="accent3"/>
        </w:tcBorders>
      </w:tcPr>
    </w:tblStylePr>
    <w:tblStylePr w:type="band1Horz">
      <w:tblPr/>
      <w:tcPr>
        <w:tcBorders>
          <w:top w:val="single" w:sz="8" w:space="0" w:color="8D918D" w:themeColor="accent3"/>
          <w:left w:val="single" w:sz="8" w:space="0" w:color="8D918D" w:themeColor="accent3"/>
          <w:bottom w:val="single" w:sz="8" w:space="0" w:color="8D918D" w:themeColor="accent3"/>
          <w:right w:val="single" w:sz="8" w:space="0" w:color="8D918D" w:themeColor="accent3"/>
        </w:tcBorders>
      </w:tcPr>
    </w:tblStylePr>
  </w:style>
  <w:style w:type="table" w:styleId="LightList-Accent4">
    <w:name w:val="Light List Accent 4"/>
    <w:basedOn w:val="TableNormal"/>
    <w:uiPriority w:val="61"/>
    <w:semiHidden/>
    <w:unhideWhenUsed/>
    <w:rsid w:val="001B33D3"/>
    <w:pPr>
      <w:spacing w:line="240" w:lineRule="auto"/>
    </w:pPr>
    <w:tblPr>
      <w:tblStyleRowBandSize w:val="1"/>
      <w:tblStyleColBandSize w:val="1"/>
      <w:tblBorders>
        <w:top w:val="single" w:sz="8" w:space="0" w:color="65625E" w:themeColor="accent4"/>
        <w:left w:val="single" w:sz="8" w:space="0" w:color="65625E" w:themeColor="accent4"/>
        <w:bottom w:val="single" w:sz="8" w:space="0" w:color="65625E" w:themeColor="accent4"/>
        <w:right w:val="single" w:sz="8" w:space="0" w:color="65625E" w:themeColor="accent4"/>
      </w:tblBorders>
    </w:tblPr>
    <w:tblStylePr w:type="firstRow">
      <w:pPr>
        <w:spacing w:before="0" w:after="0" w:line="240" w:lineRule="auto"/>
      </w:pPr>
      <w:rPr>
        <w:b/>
        <w:bCs/>
        <w:color w:val="FFFFFF" w:themeColor="background1"/>
      </w:rPr>
      <w:tblPr/>
      <w:tcPr>
        <w:shd w:val="clear" w:color="auto" w:fill="65625E" w:themeFill="accent4"/>
      </w:tcPr>
    </w:tblStylePr>
    <w:tblStylePr w:type="lastRow">
      <w:pPr>
        <w:spacing w:before="0" w:after="0" w:line="240" w:lineRule="auto"/>
      </w:pPr>
      <w:rPr>
        <w:b/>
        <w:bCs/>
      </w:rPr>
      <w:tblPr/>
      <w:tcPr>
        <w:tcBorders>
          <w:top w:val="double" w:sz="6" w:space="0" w:color="65625E" w:themeColor="accent4"/>
          <w:left w:val="single" w:sz="8" w:space="0" w:color="65625E" w:themeColor="accent4"/>
          <w:bottom w:val="single" w:sz="8" w:space="0" w:color="65625E" w:themeColor="accent4"/>
          <w:right w:val="single" w:sz="8" w:space="0" w:color="65625E" w:themeColor="accent4"/>
        </w:tcBorders>
      </w:tcPr>
    </w:tblStylePr>
    <w:tblStylePr w:type="firstCol">
      <w:rPr>
        <w:b/>
        <w:bCs/>
      </w:rPr>
    </w:tblStylePr>
    <w:tblStylePr w:type="lastCol">
      <w:rPr>
        <w:b/>
        <w:bCs/>
      </w:rPr>
    </w:tblStylePr>
    <w:tblStylePr w:type="band1Vert">
      <w:tblPr/>
      <w:tcPr>
        <w:tcBorders>
          <w:top w:val="single" w:sz="8" w:space="0" w:color="65625E" w:themeColor="accent4"/>
          <w:left w:val="single" w:sz="8" w:space="0" w:color="65625E" w:themeColor="accent4"/>
          <w:bottom w:val="single" w:sz="8" w:space="0" w:color="65625E" w:themeColor="accent4"/>
          <w:right w:val="single" w:sz="8" w:space="0" w:color="65625E" w:themeColor="accent4"/>
        </w:tcBorders>
      </w:tcPr>
    </w:tblStylePr>
    <w:tblStylePr w:type="band1Horz">
      <w:tblPr/>
      <w:tcPr>
        <w:tcBorders>
          <w:top w:val="single" w:sz="8" w:space="0" w:color="65625E" w:themeColor="accent4"/>
          <w:left w:val="single" w:sz="8" w:space="0" w:color="65625E" w:themeColor="accent4"/>
          <w:bottom w:val="single" w:sz="8" w:space="0" w:color="65625E" w:themeColor="accent4"/>
          <w:right w:val="single" w:sz="8" w:space="0" w:color="65625E" w:themeColor="accent4"/>
        </w:tcBorders>
      </w:tcPr>
    </w:tblStylePr>
  </w:style>
  <w:style w:type="table" w:styleId="LightList-Accent5">
    <w:name w:val="Light List Accent 5"/>
    <w:basedOn w:val="TableNormal"/>
    <w:uiPriority w:val="61"/>
    <w:semiHidden/>
    <w:unhideWhenUsed/>
    <w:rsid w:val="001B33D3"/>
    <w:pPr>
      <w:spacing w:line="240" w:lineRule="auto"/>
    </w:pPr>
    <w:tblPr>
      <w:tblStyleRowBandSize w:val="1"/>
      <w:tblStyleColBandSize w:val="1"/>
      <w:tblBorders>
        <w:top w:val="single" w:sz="8" w:space="0" w:color="454038" w:themeColor="accent5"/>
        <w:left w:val="single" w:sz="8" w:space="0" w:color="454038" w:themeColor="accent5"/>
        <w:bottom w:val="single" w:sz="8" w:space="0" w:color="454038" w:themeColor="accent5"/>
        <w:right w:val="single" w:sz="8" w:space="0" w:color="454038" w:themeColor="accent5"/>
      </w:tblBorders>
    </w:tblPr>
    <w:tblStylePr w:type="firstRow">
      <w:pPr>
        <w:spacing w:before="0" w:after="0" w:line="240" w:lineRule="auto"/>
      </w:pPr>
      <w:rPr>
        <w:b/>
        <w:bCs/>
        <w:color w:val="FFFFFF" w:themeColor="background1"/>
      </w:rPr>
      <w:tblPr/>
      <w:tcPr>
        <w:shd w:val="clear" w:color="auto" w:fill="454038" w:themeFill="accent5"/>
      </w:tcPr>
    </w:tblStylePr>
    <w:tblStylePr w:type="lastRow">
      <w:pPr>
        <w:spacing w:before="0" w:after="0" w:line="240" w:lineRule="auto"/>
      </w:pPr>
      <w:rPr>
        <w:b/>
        <w:bCs/>
      </w:rPr>
      <w:tblPr/>
      <w:tcPr>
        <w:tcBorders>
          <w:top w:val="double" w:sz="6" w:space="0" w:color="454038" w:themeColor="accent5"/>
          <w:left w:val="single" w:sz="8" w:space="0" w:color="454038" w:themeColor="accent5"/>
          <w:bottom w:val="single" w:sz="8" w:space="0" w:color="454038" w:themeColor="accent5"/>
          <w:right w:val="single" w:sz="8" w:space="0" w:color="454038" w:themeColor="accent5"/>
        </w:tcBorders>
      </w:tcPr>
    </w:tblStylePr>
    <w:tblStylePr w:type="firstCol">
      <w:rPr>
        <w:b/>
        <w:bCs/>
      </w:rPr>
    </w:tblStylePr>
    <w:tblStylePr w:type="lastCol">
      <w:rPr>
        <w:b/>
        <w:bCs/>
      </w:rPr>
    </w:tblStylePr>
    <w:tblStylePr w:type="band1Vert">
      <w:tblPr/>
      <w:tcPr>
        <w:tcBorders>
          <w:top w:val="single" w:sz="8" w:space="0" w:color="454038" w:themeColor="accent5"/>
          <w:left w:val="single" w:sz="8" w:space="0" w:color="454038" w:themeColor="accent5"/>
          <w:bottom w:val="single" w:sz="8" w:space="0" w:color="454038" w:themeColor="accent5"/>
          <w:right w:val="single" w:sz="8" w:space="0" w:color="454038" w:themeColor="accent5"/>
        </w:tcBorders>
      </w:tcPr>
    </w:tblStylePr>
    <w:tblStylePr w:type="band1Horz">
      <w:tblPr/>
      <w:tcPr>
        <w:tcBorders>
          <w:top w:val="single" w:sz="8" w:space="0" w:color="454038" w:themeColor="accent5"/>
          <w:left w:val="single" w:sz="8" w:space="0" w:color="454038" w:themeColor="accent5"/>
          <w:bottom w:val="single" w:sz="8" w:space="0" w:color="454038" w:themeColor="accent5"/>
          <w:right w:val="single" w:sz="8" w:space="0" w:color="454038" w:themeColor="accent5"/>
        </w:tcBorders>
      </w:tcPr>
    </w:tblStylePr>
  </w:style>
  <w:style w:type="table" w:styleId="LightList-Accent6">
    <w:name w:val="Light List Accent 6"/>
    <w:basedOn w:val="TableNormal"/>
    <w:uiPriority w:val="61"/>
    <w:semiHidden/>
    <w:unhideWhenUsed/>
    <w:rsid w:val="001B33D3"/>
    <w:pPr>
      <w:spacing w:line="240" w:lineRule="auto"/>
    </w:pPr>
    <w:tblPr>
      <w:tblStyleRowBandSize w:val="1"/>
      <w:tblStyleColBandSize w:val="1"/>
      <w:tblBorders>
        <w:top w:val="single" w:sz="8" w:space="0" w:color="F28903" w:themeColor="accent6"/>
        <w:left w:val="single" w:sz="8" w:space="0" w:color="F28903" w:themeColor="accent6"/>
        <w:bottom w:val="single" w:sz="8" w:space="0" w:color="F28903" w:themeColor="accent6"/>
        <w:right w:val="single" w:sz="8" w:space="0" w:color="F28903" w:themeColor="accent6"/>
      </w:tblBorders>
    </w:tblPr>
    <w:tblStylePr w:type="firstRow">
      <w:pPr>
        <w:spacing w:before="0" w:after="0" w:line="240" w:lineRule="auto"/>
      </w:pPr>
      <w:rPr>
        <w:b/>
        <w:bCs/>
        <w:color w:val="FFFFFF" w:themeColor="background1"/>
      </w:rPr>
      <w:tblPr/>
      <w:tcPr>
        <w:shd w:val="clear" w:color="auto" w:fill="F28903" w:themeFill="accent6"/>
      </w:tcPr>
    </w:tblStylePr>
    <w:tblStylePr w:type="lastRow">
      <w:pPr>
        <w:spacing w:before="0" w:after="0" w:line="240" w:lineRule="auto"/>
      </w:pPr>
      <w:rPr>
        <w:b/>
        <w:bCs/>
      </w:rPr>
      <w:tblPr/>
      <w:tcPr>
        <w:tcBorders>
          <w:top w:val="double" w:sz="6" w:space="0" w:color="F28903" w:themeColor="accent6"/>
          <w:left w:val="single" w:sz="8" w:space="0" w:color="F28903" w:themeColor="accent6"/>
          <w:bottom w:val="single" w:sz="8" w:space="0" w:color="F28903" w:themeColor="accent6"/>
          <w:right w:val="single" w:sz="8" w:space="0" w:color="F28903" w:themeColor="accent6"/>
        </w:tcBorders>
      </w:tcPr>
    </w:tblStylePr>
    <w:tblStylePr w:type="firstCol">
      <w:rPr>
        <w:b/>
        <w:bCs/>
      </w:rPr>
    </w:tblStylePr>
    <w:tblStylePr w:type="lastCol">
      <w:rPr>
        <w:b/>
        <w:bCs/>
      </w:rPr>
    </w:tblStylePr>
    <w:tblStylePr w:type="band1Vert">
      <w:tblPr/>
      <w:tcPr>
        <w:tcBorders>
          <w:top w:val="single" w:sz="8" w:space="0" w:color="F28903" w:themeColor="accent6"/>
          <w:left w:val="single" w:sz="8" w:space="0" w:color="F28903" w:themeColor="accent6"/>
          <w:bottom w:val="single" w:sz="8" w:space="0" w:color="F28903" w:themeColor="accent6"/>
          <w:right w:val="single" w:sz="8" w:space="0" w:color="F28903" w:themeColor="accent6"/>
        </w:tcBorders>
      </w:tcPr>
    </w:tblStylePr>
    <w:tblStylePr w:type="band1Horz">
      <w:tblPr/>
      <w:tcPr>
        <w:tcBorders>
          <w:top w:val="single" w:sz="8" w:space="0" w:color="F28903" w:themeColor="accent6"/>
          <w:left w:val="single" w:sz="8" w:space="0" w:color="F28903" w:themeColor="accent6"/>
          <w:bottom w:val="single" w:sz="8" w:space="0" w:color="F28903" w:themeColor="accent6"/>
          <w:right w:val="single" w:sz="8" w:space="0" w:color="F28903" w:themeColor="accent6"/>
        </w:tcBorders>
      </w:tcPr>
    </w:tblStylePr>
  </w:style>
  <w:style w:type="table" w:styleId="LightShading">
    <w:name w:val="Light Shading"/>
    <w:basedOn w:val="TableNormal"/>
    <w:uiPriority w:val="60"/>
    <w:semiHidden/>
    <w:unhideWhenUsed/>
    <w:rsid w:val="001B33D3"/>
    <w:pPr>
      <w:spacing w:line="240" w:lineRule="auto"/>
    </w:pPr>
    <w:rPr>
      <w:color w:val="424242" w:themeColor="text1" w:themeShade="BF"/>
    </w:rPr>
    <w:tblPr>
      <w:tblStyleRowBandSize w:val="1"/>
      <w:tblStyleColBandSize w:val="1"/>
      <w:tblBorders>
        <w:top w:val="single" w:sz="8" w:space="0" w:color="595959" w:themeColor="text1"/>
        <w:bottom w:val="single" w:sz="8" w:space="0" w:color="595959" w:themeColor="text1"/>
      </w:tblBorders>
    </w:tblPr>
    <w:tblStylePr w:type="firstRow">
      <w:pPr>
        <w:spacing w:before="0" w:after="0" w:line="240" w:lineRule="auto"/>
      </w:pPr>
      <w:rPr>
        <w:b/>
        <w:bCs/>
      </w:rPr>
      <w:tblPr/>
      <w:tcPr>
        <w:tcBorders>
          <w:top w:val="single" w:sz="8" w:space="0" w:color="595959" w:themeColor="text1"/>
          <w:left w:val="nil"/>
          <w:bottom w:val="single" w:sz="8" w:space="0" w:color="595959" w:themeColor="text1"/>
          <w:right w:val="nil"/>
          <w:insideH w:val="nil"/>
          <w:insideV w:val="nil"/>
        </w:tcBorders>
      </w:tcPr>
    </w:tblStylePr>
    <w:tblStylePr w:type="lastRow">
      <w:pPr>
        <w:spacing w:before="0" w:after="0" w:line="240" w:lineRule="auto"/>
      </w:pPr>
      <w:rPr>
        <w:b/>
        <w:bCs/>
      </w:rPr>
      <w:tblPr/>
      <w:tcPr>
        <w:tcBorders>
          <w:top w:val="single" w:sz="8" w:space="0" w:color="595959" w:themeColor="text1"/>
          <w:left w:val="nil"/>
          <w:bottom w:val="single" w:sz="8" w:space="0" w:color="595959"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5D5D5" w:themeFill="text1" w:themeFillTint="3F"/>
      </w:tcPr>
    </w:tblStylePr>
    <w:tblStylePr w:type="band1Horz">
      <w:tblPr/>
      <w:tcPr>
        <w:tcBorders>
          <w:left w:val="nil"/>
          <w:right w:val="nil"/>
          <w:insideH w:val="nil"/>
          <w:insideV w:val="nil"/>
        </w:tcBorders>
        <w:shd w:val="clear" w:color="auto" w:fill="D5D5D5" w:themeFill="text1" w:themeFillTint="3F"/>
      </w:tcPr>
    </w:tblStylePr>
  </w:style>
  <w:style w:type="table" w:styleId="LightShading-Accent1">
    <w:name w:val="Light Shading Accent 1"/>
    <w:basedOn w:val="TableNormal"/>
    <w:uiPriority w:val="60"/>
    <w:semiHidden/>
    <w:unhideWhenUsed/>
    <w:rsid w:val="001B33D3"/>
    <w:pPr>
      <w:spacing w:line="240" w:lineRule="auto"/>
    </w:pPr>
    <w:rPr>
      <w:color w:val="C1BCA4" w:themeColor="accent1" w:themeShade="BF"/>
    </w:rPr>
    <w:tblPr>
      <w:tblStyleRowBandSize w:val="1"/>
      <w:tblStyleColBandSize w:val="1"/>
      <w:tblBorders>
        <w:top w:val="single" w:sz="8" w:space="0" w:color="F2F1EC" w:themeColor="accent1"/>
        <w:bottom w:val="single" w:sz="8" w:space="0" w:color="F2F1EC" w:themeColor="accent1"/>
      </w:tblBorders>
    </w:tblPr>
    <w:tblStylePr w:type="firstRow">
      <w:pPr>
        <w:spacing w:before="0" w:after="0" w:line="240" w:lineRule="auto"/>
      </w:pPr>
      <w:rPr>
        <w:b/>
        <w:bCs/>
      </w:rPr>
      <w:tblPr/>
      <w:tcPr>
        <w:tcBorders>
          <w:top w:val="single" w:sz="8" w:space="0" w:color="F2F1EC" w:themeColor="accent1"/>
          <w:left w:val="nil"/>
          <w:bottom w:val="single" w:sz="8" w:space="0" w:color="F2F1EC" w:themeColor="accent1"/>
          <w:right w:val="nil"/>
          <w:insideH w:val="nil"/>
          <w:insideV w:val="nil"/>
        </w:tcBorders>
      </w:tcPr>
    </w:tblStylePr>
    <w:tblStylePr w:type="lastRow">
      <w:pPr>
        <w:spacing w:before="0" w:after="0" w:line="240" w:lineRule="auto"/>
      </w:pPr>
      <w:rPr>
        <w:b/>
        <w:bCs/>
      </w:rPr>
      <w:tblPr/>
      <w:tcPr>
        <w:tcBorders>
          <w:top w:val="single" w:sz="8" w:space="0" w:color="F2F1EC" w:themeColor="accent1"/>
          <w:left w:val="nil"/>
          <w:bottom w:val="single" w:sz="8" w:space="0" w:color="F2F1EC"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FBFA" w:themeFill="accent1" w:themeFillTint="3F"/>
      </w:tcPr>
    </w:tblStylePr>
    <w:tblStylePr w:type="band1Horz">
      <w:tblPr/>
      <w:tcPr>
        <w:tcBorders>
          <w:left w:val="nil"/>
          <w:right w:val="nil"/>
          <w:insideH w:val="nil"/>
          <w:insideV w:val="nil"/>
        </w:tcBorders>
        <w:shd w:val="clear" w:color="auto" w:fill="FBFBFA" w:themeFill="accent1" w:themeFillTint="3F"/>
      </w:tcPr>
    </w:tblStylePr>
  </w:style>
  <w:style w:type="table" w:styleId="LightShading-Accent2">
    <w:name w:val="Light Shading Accent 2"/>
    <w:basedOn w:val="TableNormal"/>
    <w:uiPriority w:val="60"/>
    <w:semiHidden/>
    <w:unhideWhenUsed/>
    <w:rsid w:val="001B33D3"/>
    <w:pPr>
      <w:spacing w:line="240" w:lineRule="auto"/>
    </w:pPr>
    <w:rPr>
      <w:color w:val="95958A" w:themeColor="accent2" w:themeShade="BF"/>
    </w:rPr>
    <w:tblPr>
      <w:tblStyleRowBandSize w:val="1"/>
      <w:tblStyleColBandSize w:val="1"/>
      <w:tblBorders>
        <w:top w:val="single" w:sz="8" w:space="0" w:color="C3C3BD" w:themeColor="accent2"/>
        <w:bottom w:val="single" w:sz="8" w:space="0" w:color="C3C3BD" w:themeColor="accent2"/>
      </w:tblBorders>
    </w:tblPr>
    <w:tblStylePr w:type="firstRow">
      <w:pPr>
        <w:spacing w:before="0" w:after="0" w:line="240" w:lineRule="auto"/>
      </w:pPr>
      <w:rPr>
        <w:b/>
        <w:bCs/>
      </w:rPr>
      <w:tblPr/>
      <w:tcPr>
        <w:tcBorders>
          <w:top w:val="single" w:sz="8" w:space="0" w:color="C3C3BD" w:themeColor="accent2"/>
          <w:left w:val="nil"/>
          <w:bottom w:val="single" w:sz="8" w:space="0" w:color="C3C3BD" w:themeColor="accent2"/>
          <w:right w:val="nil"/>
          <w:insideH w:val="nil"/>
          <w:insideV w:val="nil"/>
        </w:tcBorders>
      </w:tcPr>
    </w:tblStylePr>
    <w:tblStylePr w:type="lastRow">
      <w:pPr>
        <w:spacing w:before="0" w:after="0" w:line="240" w:lineRule="auto"/>
      </w:pPr>
      <w:rPr>
        <w:b/>
        <w:bCs/>
      </w:rPr>
      <w:tblPr/>
      <w:tcPr>
        <w:tcBorders>
          <w:top w:val="single" w:sz="8" w:space="0" w:color="C3C3BD" w:themeColor="accent2"/>
          <w:left w:val="nil"/>
          <w:bottom w:val="single" w:sz="8" w:space="0" w:color="C3C3B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0F0EE" w:themeFill="accent2" w:themeFillTint="3F"/>
      </w:tcPr>
    </w:tblStylePr>
    <w:tblStylePr w:type="band1Horz">
      <w:tblPr/>
      <w:tcPr>
        <w:tcBorders>
          <w:left w:val="nil"/>
          <w:right w:val="nil"/>
          <w:insideH w:val="nil"/>
          <w:insideV w:val="nil"/>
        </w:tcBorders>
        <w:shd w:val="clear" w:color="auto" w:fill="F0F0EE" w:themeFill="accent2" w:themeFillTint="3F"/>
      </w:tcPr>
    </w:tblStylePr>
  </w:style>
  <w:style w:type="table" w:styleId="LightShading-Accent3">
    <w:name w:val="Light Shading Accent 3"/>
    <w:basedOn w:val="TableNormal"/>
    <w:uiPriority w:val="60"/>
    <w:semiHidden/>
    <w:unhideWhenUsed/>
    <w:rsid w:val="001B33D3"/>
    <w:pPr>
      <w:spacing w:line="240" w:lineRule="auto"/>
    </w:pPr>
    <w:rPr>
      <w:color w:val="696C69" w:themeColor="accent3" w:themeShade="BF"/>
    </w:rPr>
    <w:tblPr>
      <w:tblStyleRowBandSize w:val="1"/>
      <w:tblStyleColBandSize w:val="1"/>
      <w:tblBorders>
        <w:top w:val="single" w:sz="8" w:space="0" w:color="8D918D" w:themeColor="accent3"/>
        <w:bottom w:val="single" w:sz="8" w:space="0" w:color="8D918D" w:themeColor="accent3"/>
      </w:tblBorders>
    </w:tblPr>
    <w:tblStylePr w:type="firstRow">
      <w:pPr>
        <w:spacing w:before="0" w:after="0" w:line="240" w:lineRule="auto"/>
      </w:pPr>
      <w:rPr>
        <w:b/>
        <w:bCs/>
      </w:rPr>
      <w:tblPr/>
      <w:tcPr>
        <w:tcBorders>
          <w:top w:val="single" w:sz="8" w:space="0" w:color="8D918D" w:themeColor="accent3"/>
          <w:left w:val="nil"/>
          <w:bottom w:val="single" w:sz="8" w:space="0" w:color="8D918D" w:themeColor="accent3"/>
          <w:right w:val="nil"/>
          <w:insideH w:val="nil"/>
          <w:insideV w:val="nil"/>
        </w:tcBorders>
      </w:tcPr>
    </w:tblStylePr>
    <w:tblStylePr w:type="lastRow">
      <w:pPr>
        <w:spacing w:before="0" w:after="0" w:line="240" w:lineRule="auto"/>
      </w:pPr>
      <w:rPr>
        <w:b/>
        <w:bCs/>
      </w:rPr>
      <w:tblPr/>
      <w:tcPr>
        <w:tcBorders>
          <w:top w:val="single" w:sz="8" w:space="0" w:color="8D918D" w:themeColor="accent3"/>
          <w:left w:val="nil"/>
          <w:bottom w:val="single" w:sz="8" w:space="0" w:color="8D918D"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E3E2" w:themeFill="accent3" w:themeFillTint="3F"/>
      </w:tcPr>
    </w:tblStylePr>
    <w:tblStylePr w:type="band1Horz">
      <w:tblPr/>
      <w:tcPr>
        <w:tcBorders>
          <w:left w:val="nil"/>
          <w:right w:val="nil"/>
          <w:insideH w:val="nil"/>
          <w:insideV w:val="nil"/>
        </w:tcBorders>
        <w:shd w:val="clear" w:color="auto" w:fill="E2E3E2" w:themeFill="accent3" w:themeFillTint="3F"/>
      </w:tcPr>
    </w:tblStylePr>
  </w:style>
  <w:style w:type="table" w:styleId="LightShading-Accent4">
    <w:name w:val="Light Shading Accent 4"/>
    <w:basedOn w:val="TableNormal"/>
    <w:uiPriority w:val="60"/>
    <w:semiHidden/>
    <w:unhideWhenUsed/>
    <w:rsid w:val="001B33D3"/>
    <w:pPr>
      <w:spacing w:line="240" w:lineRule="auto"/>
    </w:pPr>
    <w:rPr>
      <w:color w:val="4B4946" w:themeColor="accent4" w:themeShade="BF"/>
    </w:rPr>
    <w:tblPr>
      <w:tblStyleRowBandSize w:val="1"/>
      <w:tblStyleColBandSize w:val="1"/>
      <w:tblBorders>
        <w:top w:val="single" w:sz="8" w:space="0" w:color="65625E" w:themeColor="accent4"/>
        <w:bottom w:val="single" w:sz="8" w:space="0" w:color="65625E" w:themeColor="accent4"/>
      </w:tblBorders>
    </w:tblPr>
    <w:tblStylePr w:type="firstRow">
      <w:pPr>
        <w:spacing w:before="0" w:after="0" w:line="240" w:lineRule="auto"/>
      </w:pPr>
      <w:rPr>
        <w:b/>
        <w:bCs/>
      </w:rPr>
      <w:tblPr/>
      <w:tcPr>
        <w:tcBorders>
          <w:top w:val="single" w:sz="8" w:space="0" w:color="65625E" w:themeColor="accent4"/>
          <w:left w:val="nil"/>
          <w:bottom w:val="single" w:sz="8" w:space="0" w:color="65625E" w:themeColor="accent4"/>
          <w:right w:val="nil"/>
          <w:insideH w:val="nil"/>
          <w:insideV w:val="nil"/>
        </w:tcBorders>
      </w:tcPr>
    </w:tblStylePr>
    <w:tblStylePr w:type="lastRow">
      <w:pPr>
        <w:spacing w:before="0" w:after="0" w:line="240" w:lineRule="auto"/>
      </w:pPr>
      <w:rPr>
        <w:b/>
        <w:bCs/>
      </w:rPr>
      <w:tblPr/>
      <w:tcPr>
        <w:tcBorders>
          <w:top w:val="single" w:sz="8" w:space="0" w:color="65625E" w:themeColor="accent4"/>
          <w:left w:val="nil"/>
          <w:bottom w:val="single" w:sz="8" w:space="0" w:color="65625E"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D8D6" w:themeFill="accent4" w:themeFillTint="3F"/>
      </w:tcPr>
    </w:tblStylePr>
    <w:tblStylePr w:type="band1Horz">
      <w:tblPr/>
      <w:tcPr>
        <w:tcBorders>
          <w:left w:val="nil"/>
          <w:right w:val="nil"/>
          <w:insideH w:val="nil"/>
          <w:insideV w:val="nil"/>
        </w:tcBorders>
        <w:shd w:val="clear" w:color="auto" w:fill="D9D8D6" w:themeFill="accent4" w:themeFillTint="3F"/>
      </w:tcPr>
    </w:tblStylePr>
  </w:style>
  <w:style w:type="table" w:styleId="LightShading-Accent5">
    <w:name w:val="Light Shading Accent 5"/>
    <w:basedOn w:val="TableNormal"/>
    <w:uiPriority w:val="60"/>
    <w:semiHidden/>
    <w:unhideWhenUsed/>
    <w:rsid w:val="001B33D3"/>
    <w:pPr>
      <w:spacing w:line="240" w:lineRule="auto"/>
    </w:pPr>
    <w:rPr>
      <w:color w:val="332F29" w:themeColor="accent5" w:themeShade="BF"/>
    </w:rPr>
    <w:tblPr>
      <w:tblStyleRowBandSize w:val="1"/>
      <w:tblStyleColBandSize w:val="1"/>
      <w:tblBorders>
        <w:top w:val="single" w:sz="8" w:space="0" w:color="454038" w:themeColor="accent5"/>
        <w:bottom w:val="single" w:sz="8" w:space="0" w:color="454038" w:themeColor="accent5"/>
      </w:tblBorders>
    </w:tblPr>
    <w:tblStylePr w:type="firstRow">
      <w:pPr>
        <w:spacing w:before="0" w:after="0" w:line="240" w:lineRule="auto"/>
      </w:pPr>
      <w:rPr>
        <w:b/>
        <w:bCs/>
      </w:rPr>
      <w:tblPr/>
      <w:tcPr>
        <w:tcBorders>
          <w:top w:val="single" w:sz="8" w:space="0" w:color="454038" w:themeColor="accent5"/>
          <w:left w:val="nil"/>
          <w:bottom w:val="single" w:sz="8" w:space="0" w:color="454038" w:themeColor="accent5"/>
          <w:right w:val="nil"/>
          <w:insideH w:val="nil"/>
          <w:insideV w:val="nil"/>
        </w:tcBorders>
      </w:tcPr>
    </w:tblStylePr>
    <w:tblStylePr w:type="lastRow">
      <w:pPr>
        <w:spacing w:before="0" w:after="0" w:line="240" w:lineRule="auto"/>
      </w:pPr>
      <w:rPr>
        <w:b/>
        <w:bCs/>
      </w:rPr>
      <w:tblPr/>
      <w:tcPr>
        <w:tcBorders>
          <w:top w:val="single" w:sz="8" w:space="0" w:color="454038" w:themeColor="accent5"/>
          <w:left w:val="nil"/>
          <w:bottom w:val="single" w:sz="8" w:space="0" w:color="454038"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4D0CA" w:themeFill="accent5" w:themeFillTint="3F"/>
      </w:tcPr>
    </w:tblStylePr>
    <w:tblStylePr w:type="band1Horz">
      <w:tblPr/>
      <w:tcPr>
        <w:tcBorders>
          <w:left w:val="nil"/>
          <w:right w:val="nil"/>
          <w:insideH w:val="nil"/>
          <w:insideV w:val="nil"/>
        </w:tcBorders>
        <w:shd w:val="clear" w:color="auto" w:fill="D4D0CA" w:themeFill="accent5" w:themeFillTint="3F"/>
      </w:tcPr>
    </w:tblStylePr>
  </w:style>
  <w:style w:type="table" w:styleId="LightShading-Accent6">
    <w:name w:val="Light Shading Accent 6"/>
    <w:basedOn w:val="TableNormal"/>
    <w:uiPriority w:val="60"/>
    <w:semiHidden/>
    <w:unhideWhenUsed/>
    <w:rsid w:val="001B33D3"/>
    <w:pPr>
      <w:spacing w:line="240" w:lineRule="auto"/>
    </w:pPr>
    <w:rPr>
      <w:color w:val="B56502" w:themeColor="accent6" w:themeShade="BF"/>
    </w:rPr>
    <w:tblPr>
      <w:tblStyleRowBandSize w:val="1"/>
      <w:tblStyleColBandSize w:val="1"/>
      <w:tblBorders>
        <w:top w:val="single" w:sz="8" w:space="0" w:color="F28903" w:themeColor="accent6"/>
        <w:bottom w:val="single" w:sz="8" w:space="0" w:color="F28903" w:themeColor="accent6"/>
      </w:tblBorders>
    </w:tblPr>
    <w:tblStylePr w:type="firstRow">
      <w:pPr>
        <w:spacing w:before="0" w:after="0" w:line="240" w:lineRule="auto"/>
      </w:pPr>
      <w:rPr>
        <w:b/>
        <w:bCs/>
      </w:rPr>
      <w:tblPr/>
      <w:tcPr>
        <w:tcBorders>
          <w:top w:val="single" w:sz="8" w:space="0" w:color="F28903" w:themeColor="accent6"/>
          <w:left w:val="nil"/>
          <w:bottom w:val="single" w:sz="8" w:space="0" w:color="F28903" w:themeColor="accent6"/>
          <w:right w:val="nil"/>
          <w:insideH w:val="nil"/>
          <w:insideV w:val="nil"/>
        </w:tcBorders>
      </w:tcPr>
    </w:tblStylePr>
    <w:tblStylePr w:type="lastRow">
      <w:pPr>
        <w:spacing w:before="0" w:after="0" w:line="240" w:lineRule="auto"/>
      </w:pPr>
      <w:rPr>
        <w:b/>
        <w:bCs/>
      </w:rPr>
      <w:tblPr/>
      <w:tcPr>
        <w:tcBorders>
          <w:top w:val="single" w:sz="8" w:space="0" w:color="F28903" w:themeColor="accent6"/>
          <w:left w:val="nil"/>
          <w:bottom w:val="single" w:sz="8" w:space="0" w:color="F28903"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EE1BE" w:themeFill="accent6" w:themeFillTint="3F"/>
      </w:tcPr>
    </w:tblStylePr>
    <w:tblStylePr w:type="band1Horz">
      <w:tblPr/>
      <w:tcPr>
        <w:tcBorders>
          <w:left w:val="nil"/>
          <w:right w:val="nil"/>
          <w:insideH w:val="nil"/>
          <w:insideV w:val="nil"/>
        </w:tcBorders>
        <w:shd w:val="clear" w:color="auto" w:fill="FEE1BE" w:themeFill="accent6" w:themeFillTint="3F"/>
      </w:tcPr>
    </w:tblStylePr>
  </w:style>
  <w:style w:type="character" w:styleId="LineNumber">
    <w:name w:val="line number"/>
    <w:basedOn w:val="DefaultParagraphFont"/>
    <w:uiPriority w:val="99"/>
    <w:semiHidden/>
    <w:unhideWhenUsed/>
    <w:rsid w:val="001B33D3"/>
    <w:rPr>
      <w:lang w:val="en-GB"/>
    </w:rPr>
  </w:style>
  <w:style w:type="paragraph" w:styleId="List">
    <w:name w:val="List"/>
    <w:basedOn w:val="Normal"/>
    <w:uiPriority w:val="99"/>
    <w:semiHidden/>
    <w:unhideWhenUsed/>
    <w:rsid w:val="001B33D3"/>
    <w:pPr>
      <w:ind w:left="283" w:hanging="283"/>
      <w:contextualSpacing/>
    </w:pPr>
  </w:style>
  <w:style w:type="paragraph" w:styleId="List2">
    <w:name w:val="List 2"/>
    <w:basedOn w:val="Normal"/>
    <w:uiPriority w:val="99"/>
    <w:semiHidden/>
    <w:unhideWhenUsed/>
    <w:rsid w:val="001B33D3"/>
    <w:pPr>
      <w:ind w:left="566" w:hanging="283"/>
      <w:contextualSpacing/>
    </w:pPr>
  </w:style>
  <w:style w:type="paragraph" w:styleId="List3">
    <w:name w:val="List 3"/>
    <w:basedOn w:val="Normal"/>
    <w:uiPriority w:val="99"/>
    <w:semiHidden/>
    <w:unhideWhenUsed/>
    <w:rsid w:val="001B33D3"/>
    <w:pPr>
      <w:ind w:left="849" w:hanging="283"/>
      <w:contextualSpacing/>
    </w:pPr>
  </w:style>
  <w:style w:type="paragraph" w:styleId="List4">
    <w:name w:val="List 4"/>
    <w:basedOn w:val="Normal"/>
    <w:uiPriority w:val="99"/>
    <w:semiHidden/>
    <w:unhideWhenUsed/>
    <w:rsid w:val="001B33D3"/>
    <w:pPr>
      <w:ind w:left="1132" w:hanging="283"/>
      <w:contextualSpacing/>
    </w:pPr>
  </w:style>
  <w:style w:type="paragraph" w:styleId="List5">
    <w:name w:val="List 5"/>
    <w:basedOn w:val="Normal"/>
    <w:uiPriority w:val="99"/>
    <w:semiHidden/>
    <w:unhideWhenUsed/>
    <w:rsid w:val="001B33D3"/>
    <w:pPr>
      <w:ind w:left="1415" w:hanging="283"/>
      <w:contextualSpacing/>
    </w:pPr>
  </w:style>
  <w:style w:type="paragraph" w:styleId="ListBullet2">
    <w:name w:val="List Bullet 2"/>
    <w:basedOn w:val="Normal"/>
    <w:uiPriority w:val="99"/>
    <w:semiHidden/>
    <w:unhideWhenUsed/>
    <w:rsid w:val="001B33D3"/>
    <w:pPr>
      <w:numPr>
        <w:numId w:val="4"/>
      </w:numPr>
      <w:contextualSpacing/>
    </w:pPr>
  </w:style>
  <w:style w:type="paragraph" w:styleId="ListBullet3">
    <w:name w:val="List Bullet 3"/>
    <w:basedOn w:val="Normal"/>
    <w:uiPriority w:val="99"/>
    <w:semiHidden/>
    <w:unhideWhenUsed/>
    <w:rsid w:val="001B33D3"/>
    <w:pPr>
      <w:numPr>
        <w:numId w:val="5"/>
      </w:numPr>
      <w:contextualSpacing/>
    </w:pPr>
  </w:style>
  <w:style w:type="paragraph" w:styleId="ListBullet4">
    <w:name w:val="List Bullet 4"/>
    <w:basedOn w:val="Normal"/>
    <w:uiPriority w:val="99"/>
    <w:semiHidden/>
    <w:unhideWhenUsed/>
    <w:rsid w:val="001B33D3"/>
    <w:pPr>
      <w:numPr>
        <w:numId w:val="6"/>
      </w:numPr>
      <w:contextualSpacing/>
    </w:pPr>
  </w:style>
  <w:style w:type="paragraph" w:styleId="ListBullet5">
    <w:name w:val="List Bullet 5"/>
    <w:basedOn w:val="Normal"/>
    <w:uiPriority w:val="99"/>
    <w:semiHidden/>
    <w:unhideWhenUsed/>
    <w:rsid w:val="001B33D3"/>
    <w:pPr>
      <w:numPr>
        <w:numId w:val="7"/>
      </w:numPr>
      <w:contextualSpacing/>
    </w:pPr>
  </w:style>
  <w:style w:type="paragraph" w:styleId="ListContinue">
    <w:name w:val="List Continue"/>
    <w:basedOn w:val="Normal"/>
    <w:uiPriority w:val="99"/>
    <w:semiHidden/>
    <w:unhideWhenUsed/>
    <w:rsid w:val="001B33D3"/>
    <w:pPr>
      <w:spacing w:after="120"/>
      <w:ind w:left="283"/>
      <w:contextualSpacing/>
    </w:pPr>
  </w:style>
  <w:style w:type="paragraph" w:styleId="ListContinue2">
    <w:name w:val="List Continue 2"/>
    <w:basedOn w:val="Normal"/>
    <w:uiPriority w:val="99"/>
    <w:semiHidden/>
    <w:unhideWhenUsed/>
    <w:rsid w:val="001B33D3"/>
    <w:pPr>
      <w:spacing w:after="120"/>
      <w:ind w:left="566"/>
      <w:contextualSpacing/>
    </w:pPr>
  </w:style>
  <w:style w:type="paragraph" w:styleId="ListContinue3">
    <w:name w:val="List Continue 3"/>
    <w:basedOn w:val="Normal"/>
    <w:uiPriority w:val="99"/>
    <w:semiHidden/>
    <w:unhideWhenUsed/>
    <w:rsid w:val="001B33D3"/>
    <w:pPr>
      <w:spacing w:after="120"/>
      <w:ind w:left="849"/>
      <w:contextualSpacing/>
    </w:pPr>
  </w:style>
  <w:style w:type="paragraph" w:styleId="ListContinue4">
    <w:name w:val="List Continue 4"/>
    <w:basedOn w:val="Normal"/>
    <w:uiPriority w:val="99"/>
    <w:semiHidden/>
    <w:unhideWhenUsed/>
    <w:rsid w:val="001B33D3"/>
    <w:pPr>
      <w:spacing w:after="120"/>
      <w:ind w:left="1132"/>
      <w:contextualSpacing/>
    </w:pPr>
  </w:style>
  <w:style w:type="paragraph" w:styleId="ListContinue5">
    <w:name w:val="List Continue 5"/>
    <w:basedOn w:val="Normal"/>
    <w:uiPriority w:val="99"/>
    <w:semiHidden/>
    <w:unhideWhenUsed/>
    <w:rsid w:val="001B33D3"/>
    <w:pPr>
      <w:spacing w:after="120"/>
      <w:ind w:left="1415"/>
      <w:contextualSpacing/>
    </w:pPr>
  </w:style>
  <w:style w:type="paragraph" w:styleId="ListNumber2">
    <w:name w:val="List Number 2"/>
    <w:basedOn w:val="Normal"/>
    <w:uiPriority w:val="99"/>
    <w:semiHidden/>
    <w:unhideWhenUsed/>
    <w:rsid w:val="001B33D3"/>
    <w:pPr>
      <w:numPr>
        <w:numId w:val="8"/>
      </w:numPr>
      <w:contextualSpacing/>
    </w:pPr>
  </w:style>
  <w:style w:type="paragraph" w:styleId="ListNumber3">
    <w:name w:val="List Number 3"/>
    <w:basedOn w:val="Normal"/>
    <w:uiPriority w:val="99"/>
    <w:semiHidden/>
    <w:unhideWhenUsed/>
    <w:rsid w:val="001B33D3"/>
    <w:pPr>
      <w:numPr>
        <w:numId w:val="9"/>
      </w:numPr>
      <w:contextualSpacing/>
    </w:pPr>
  </w:style>
  <w:style w:type="paragraph" w:styleId="ListNumber4">
    <w:name w:val="List Number 4"/>
    <w:basedOn w:val="Normal"/>
    <w:uiPriority w:val="99"/>
    <w:semiHidden/>
    <w:unhideWhenUsed/>
    <w:rsid w:val="001B33D3"/>
    <w:pPr>
      <w:numPr>
        <w:numId w:val="10"/>
      </w:numPr>
      <w:contextualSpacing/>
    </w:pPr>
  </w:style>
  <w:style w:type="paragraph" w:styleId="ListNumber5">
    <w:name w:val="List Number 5"/>
    <w:basedOn w:val="Normal"/>
    <w:uiPriority w:val="99"/>
    <w:semiHidden/>
    <w:unhideWhenUsed/>
    <w:rsid w:val="001B33D3"/>
    <w:pPr>
      <w:numPr>
        <w:numId w:val="11"/>
      </w:numPr>
      <w:contextualSpacing/>
    </w:pPr>
  </w:style>
  <w:style w:type="table" w:customStyle="1" w:styleId="ListTable1Light1">
    <w:name w:val="List Table 1 Light1"/>
    <w:basedOn w:val="TableNormal"/>
    <w:uiPriority w:val="46"/>
    <w:rsid w:val="001B33D3"/>
    <w:pPr>
      <w:spacing w:line="240" w:lineRule="auto"/>
    </w:pPr>
    <w:tblPr>
      <w:tblStyleRowBandSize w:val="1"/>
      <w:tblStyleColBandSize w:val="1"/>
    </w:tblPr>
    <w:tblStylePr w:type="firstRow">
      <w:rPr>
        <w:b/>
        <w:bCs/>
      </w:rPr>
      <w:tblPr/>
      <w:tcPr>
        <w:tcBorders>
          <w:bottom w:val="single" w:sz="4" w:space="0" w:color="9B9B9B" w:themeColor="text1" w:themeTint="99"/>
        </w:tcBorders>
      </w:tcPr>
    </w:tblStylePr>
    <w:tblStylePr w:type="lastRow">
      <w:rPr>
        <w:b/>
        <w:bCs/>
      </w:rPr>
      <w:tblPr/>
      <w:tcPr>
        <w:tcBorders>
          <w:top w:val="single" w:sz="4" w:space="0" w:color="9B9B9B" w:themeColor="text1" w:themeTint="99"/>
        </w:tcBorders>
      </w:tcPr>
    </w:tblStylePr>
    <w:tblStylePr w:type="firstCol">
      <w:rPr>
        <w:b/>
        <w:bCs/>
      </w:rPr>
    </w:tblStylePr>
    <w:tblStylePr w:type="lastCol">
      <w:rPr>
        <w:b/>
        <w:bCs/>
      </w:rPr>
    </w:tblStylePr>
    <w:tblStylePr w:type="band1Vert">
      <w:tblPr/>
      <w:tcPr>
        <w:shd w:val="clear" w:color="auto" w:fill="DDDDDD" w:themeFill="text1" w:themeFillTint="33"/>
      </w:tcPr>
    </w:tblStylePr>
    <w:tblStylePr w:type="band1Horz">
      <w:tblPr/>
      <w:tcPr>
        <w:shd w:val="clear" w:color="auto" w:fill="DDDDDD" w:themeFill="text1" w:themeFillTint="33"/>
      </w:tcPr>
    </w:tblStylePr>
  </w:style>
  <w:style w:type="table" w:customStyle="1" w:styleId="ListTable1Light-Accent11">
    <w:name w:val="List Table 1 Light - Accent 11"/>
    <w:basedOn w:val="TableNormal"/>
    <w:uiPriority w:val="46"/>
    <w:rsid w:val="001B33D3"/>
    <w:pPr>
      <w:spacing w:line="240" w:lineRule="auto"/>
    </w:pPr>
    <w:tblPr>
      <w:tblStyleRowBandSize w:val="1"/>
      <w:tblStyleColBandSize w:val="1"/>
    </w:tblPr>
    <w:tblStylePr w:type="firstRow">
      <w:rPr>
        <w:b/>
        <w:bCs/>
      </w:rPr>
      <w:tblPr/>
      <w:tcPr>
        <w:tcBorders>
          <w:bottom w:val="single" w:sz="4" w:space="0" w:color="F7F6F3" w:themeColor="accent1" w:themeTint="99"/>
        </w:tcBorders>
      </w:tcPr>
    </w:tblStylePr>
    <w:tblStylePr w:type="lastRow">
      <w:rPr>
        <w:b/>
        <w:bCs/>
      </w:rPr>
      <w:tblPr/>
      <w:tcPr>
        <w:tcBorders>
          <w:top w:val="single" w:sz="4" w:space="0" w:color="F7F6F3" w:themeColor="accent1" w:themeTint="99"/>
        </w:tcBorders>
      </w:tcPr>
    </w:tblStylePr>
    <w:tblStylePr w:type="firstCol">
      <w:rPr>
        <w:b/>
        <w:bCs/>
      </w:rPr>
    </w:tblStylePr>
    <w:tblStylePr w:type="lastCol">
      <w:rPr>
        <w:b/>
        <w:bCs/>
      </w:rPr>
    </w:tblStylePr>
    <w:tblStylePr w:type="band1Vert">
      <w:tblPr/>
      <w:tcPr>
        <w:shd w:val="clear" w:color="auto" w:fill="FCFCFB" w:themeFill="accent1" w:themeFillTint="33"/>
      </w:tcPr>
    </w:tblStylePr>
    <w:tblStylePr w:type="band1Horz">
      <w:tblPr/>
      <w:tcPr>
        <w:shd w:val="clear" w:color="auto" w:fill="FCFCFB" w:themeFill="accent1" w:themeFillTint="33"/>
      </w:tcPr>
    </w:tblStylePr>
  </w:style>
  <w:style w:type="table" w:customStyle="1" w:styleId="ListTable1Light-Accent21">
    <w:name w:val="List Table 1 Light - Accent 21"/>
    <w:basedOn w:val="TableNormal"/>
    <w:uiPriority w:val="46"/>
    <w:rsid w:val="001B33D3"/>
    <w:pPr>
      <w:spacing w:line="240" w:lineRule="auto"/>
    </w:pPr>
    <w:tblPr>
      <w:tblStyleRowBandSize w:val="1"/>
      <w:tblStyleColBandSize w:val="1"/>
    </w:tblPr>
    <w:tblStylePr w:type="firstRow">
      <w:rPr>
        <w:b/>
        <w:bCs/>
      </w:rPr>
      <w:tblPr/>
      <w:tcPr>
        <w:tcBorders>
          <w:bottom w:val="single" w:sz="4" w:space="0" w:color="DBDBD7" w:themeColor="accent2" w:themeTint="99"/>
        </w:tcBorders>
      </w:tcPr>
    </w:tblStylePr>
    <w:tblStylePr w:type="lastRow">
      <w:rPr>
        <w:b/>
        <w:bCs/>
      </w:rPr>
      <w:tblPr/>
      <w:tcPr>
        <w:tcBorders>
          <w:top w:val="single" w:sz="4" w:space="0" w:color="DBDBD7" w:themeColor="accent2" w:themeTint="99"/>
        </w:tcBorders>
      </w:tcPr>
    </w:tblStylePr>
    <w:tblStylePr w:type="firstCol">
      <w:rPr>
        <w:b/>
        <w:bCs/>
      </w:rPr>
    </w:tblStylePr>
    <w:tblStylePr w:type="lastCol">
      <w:rPr>
        <w:b/>
        <w:bCs/>
      </w:rPr>
    </w:tblStylePr>
    <w:tblStylePr w:type="band1Vert">
      <w:tblPr/>
      <w:tcPr>
        <w:shd w:val="clear" w:color="auto" w:fill="F3F3F1" w:themeFill="accent2" w:themeFillTint="33"/>
      </w:tcPr>
    </w:tblStylePr>
    <w:tblStylePr w:type="band1Horz">
      <w:tblPr/>
      <w:tcPr>
        <w:shd w:val="clear" w:color="auto" w:fill="F3F3F1" w:themeFill="accent2" w:themeFillTint="33"/>
      </w:tcPr>
    </w:tblStylePr>
  </w:style>
  <w:style w:type="table" w:customStyle="1" w:styleId="ListTable1Light-Accent31">
    <w:name w:val="List Table 1 Light - Accent 31"/>
    <w:basedOn w:val="TableNormal"/>
    <w:uiPriority w:val="46"/>
    <w:rsid w:val="001B33D3"/>
    <w:pPr>
      <w:spacing w:line="240" w:lineRule="auto"/>
    </w:pPr>
    <w:tblPr>
      <w:tblStyleRowBandSize w:val="1"/>
      <w:tblStyleColBandSize w:val="1"/>
    </w:tblPr>
    <w:tblStylePr w:type="firstRow">
      <w:rPr>
        <w:b/>
        <w:bCs/>
      </w:rPr>
      <w:tblPr/>
      <w:tcPr>
        <w:tcBorders>
          <w:bottom w:val="single" w:sz="4" w:space="0" w:color="BABDBA" w:themeColor="accent3" w:themeTint="99"/>
        </w:tcBorders>
      </w:tcPr>
    </w:tblStylePr>
    <w:tblStylePr w:type="lastRow">
      <w:rPr>
        <w:b/>
        <w:bCs/>
      </w:rPr>
      <w:tblPr/>
      <w:tcPr>
        <w:tcBorders>
          <w:top w:val="single" w:sz="4" w:space="0" w:color="BABDBA" w:themeColor="accent3" w:themeTint="99"/>
        </w:tcBorders>
      </w:tcPr>
    </w:tblStylePr>
    <w:tblStylePr w:type="firstCol">
      <w:rPr>
        <w:b/>
        <w:bCs/>
      </w:rPr>
    </w:tblStylePr>
    <w:tblStylePr w:type="lastCol">
      <w:rPr>
        <w:b/>
        <w:bCs/>
      </w:rPr>
    </w:tblStylePr>
    <w:tblStylePr w:type="band1Vert">
      <w:tblPr/>
      <w:tcPr>
        <w:shd w:val="clear" w:color="auto" w:fill="E8E9E8" w:themeFill="accent3" w:themeFillTint="33"/>
      </w:tcPr>
    </w:tblStylePr>
    <w:tblStylePr w:type="band1Horz">
      <w:tblPr/>
      <w:tcPr>
        <w:shd w:val="clear" w:color="auto" w:fill="E8E9E8" w:themeFill="accent3" w:themeFillTint="33"/>
      </w:tcPr>
    </w:tblStylePr>
  </w:style>
  <w:style w:type="table" w:customStyle="1" w:styleId="ListTable1Light-Accent41">
    <w:name w:val="List Table 1 Light - Accent 41"/>
    <w:basedOn w:val="TableNormal"/>
    <w:uiPriority w:val="46"/>
    <w:rsid w:val="001B33D3"/>
    <w:pPr>
      <w:spacing w:line="240" w:lineRule="auto"/>
    </w:pPr>
    <w:tblPr>
      <w:tblStyleRowBandSize w:val="1"/>
      <w:tblStyleColBandSize w:val="1"/>
    </w:tblPr>
    <w:tblStylePr w:type="firstRow">
      <w:rPr>
        <w:b/>
        <w:bCs/>
      </w:rPr>
      <w:tblPr/>
      <w:tcPr>
        <w:tcBorders>
          <w:bottom w:val="single" w:sz="4" w:space="0" w:color="A4A09D" w:themeColor="accent4" w:themeTint="99"/>
        </w:tcBorders>
      </w:tcPr>
    </w:tblStylePr>
    <w:tblStylePr w:type="lastRow">
      <w:rPr>
        <w:b/>
        <w:bCs/>
      </w:rPr>
      <w:tblPr/>
      <w:tcPr>
        <w:tcBorders>
          <w:top w:val="single" w:sz="4" w:space="0" w:color="A4A09D" w:themeColor="accent4" w:themeTint="99"/>
        </w:tcBorders>
      </w:tcPr>
    </w:tblStylePr>
    <w:tblStylePr w:type="firstCol">
      <w:rPr>
        <w:b/>
        <w:bCs/>
      </w:rPr>
    </w:tblStylePr>
    <w:tblStylePr w:type="lastCol">
      <w:rPr>
        <w:b/>
        <w:bCs/>
      </w:rPr>
    </w:tblStylePr>
    <w:tblStylePr w:type="band1Vert">
      <w:tblPr/>
      <w:tcPr>
        <w:shd w:val="clear" w:color="auto" w:fill="E0DFDE" w:themeFill="accent4" w:themeFillTint="33"/>
      </w:tcPr>
    </w:tblStylePr>
    <w:tblStylePr w:type="band1Horz">
      <w:tblPr/>
      <w:tcPr>
        <w:shd w:val="clear" w:color="auto" w:fill="E0DFDE" w:themeFill="accent4" w:themeFillTint="33"/>
      </w:tcPr>
    </w:tblStylePr>
  </w:style>
  <w:style w:type="table" w:customStyle="1" w:styleId="ListTable1Light-Accent51">
    <w:name w:val="List Table 1 Light - Accent 51"/>
    <w:basedOn w:val="TableNormal"/>
    <w:uiPriority w:val="46"/>
    <w:rsid w:val="001B33D3"/>
    <w:pPr>
      <w:spacing w:line="240" w:lineRule="auto"/>
    </w:pPr>
    <w:tblPr>
      <w:tblStyleRowBandSize w:val="1"/>
      <w:tblStyleColBandSize w:val="1"/>
    </w:tblPr>
    <w:tblStylePr w:type="firstRow">
      <w:rPr>
        <w:b/>
        <w:bCs/>
      </w:rPr>
      <w:tblPr/>
      <w:tcPr>
        <w:tcBorders>
          <w:bottom w:val="single" w:sz="4" w:space="0" w:color="978E7F" w:themeColor="accent5" w:themeTint="99"/>
        </w:tcBorders>
      </w:tcPr>
    </w:tblStylePr>
    <w:tblStylePr w:type="lastRow">
      <w:rPr>
        <w:b/>
        <w:bCs/>
      </w:rPr>
      <w:tblPr/>
      <w:tcPr>
        <w:tcBorders>
          <w:top w:val="single" w:sz="4" w:space="0" w:color="978E7F" w:themeColor="accent5" w:themeTint="99"/>
        </w:tcBorders>
      </w:tcPr>
    </w:tblStylePr>
    <w:tblStylePr w:type="firstCol">
      <w:rPr>
        <w:b/>
        <w:bCs/>
      </w:rPr>
    </w:tblStylePr>
    <w:tblStylePr w:type="lastCol">
      <w:rPr>
        <w:b/>
        <w:bCs/>
      </w:rPr>
    </w:tblStylePr>
    <w:tblStylePr w:type="band1Vert">
      <w:tblPr/>
      <w:tcPr>
        <w:shd w:val="clear" w:color="auto" w:fill="DCD9D4" w:themeFill="accent5" w:themeFillTint="33"/>
      </w:tcPr>
    </w:tblStylePr>
    <w:tblStylePr w:type="band1Horz">
      <w:tblPr/>
      <w:tcPr>
        <w:shd w:val="clear" w:color="auto" w:fill="DCD9D4" w:themeFill="accent5" w:themeFillTint="33"/>
      </w:tcPr>
    </w:tblStylePr>
  </w:style>
  <w:style w:type="table" w:customStyle="1" w:styleId="ListTable1Light-Accent61">
    <w:name w:val="List Table 1 Light - Accent 61"/>
    <w:basedOn w:val="TableNormal"/>
    <w:uiPriority w:val="46"/>
    <w:rsid w:val="001B33D3"/>
    <w:pPr>
      <w:spacing w:line="240" w:lineRule="auto"/>
    </w:pPr>
    <w:tblPr>
      <w:tblStyleRowBandSize w:val="1"/>
      <w:tblStyleColBandSize w:val="1"/>
    </w:tblPr>
    <w:tblStylePr w:type="firstRow">
      <w:rPr>
        <w:b/>
        <w:bCs/>
      </w:rPr>
      <w:tblPr/>
      <w:tcPr>
        <w:tcBorders>
          <w:bottom w:val="single" w:sz="4" w:space="0" w:color="FDB861" w:themeColor="accent6" w:themeTint="99"/>
        </w:tcBorders>
      </w:tcPr>
    </w:tblStylePr>
    <w:tblStylePr w:type="lastRow">
      <w:rPr>
        <w:b/>
        <w:bCs/>
      </w:rPr>
      <w:tblPr/>
      <w:tcPr>
        <w:tcBorders>
          <w:top w:val="single" w:sz="4" w:space="0" w:color="FDB861" w:themeColor="accent6" w:themeTint="99"/>
        </w:tcBorders>
      </w:tcPr>
    </w:tblStylePr>
    <w:tblStylePr w:type="firstCol">
      <w:rPr>
        <w:b/>
        <w:bCs/>
      </w:rPr>
    </w:tblStylePr>
    <w:tblStylePr w:type="lastCol">
      <w:rPr>
        <w:b/>
        <w:bCs/>
      </w:rPr>
    </w:tblStylePr>
    <w:tblStylePr w:type="band1Vert">
      <w:tblPr/>
      <w:tcPr>
        <w:shd w:val="clear" w:color="auto" w:fill="FEE7CA" w:themeFill="accent6" w:themeFillTint="33"/>
      </w:tcPr>
    </w:tblStylePr>
    <w:tblStylePr w:type="band1Horz">
      <w:tblPr/>
      <w:tcPr>
        <w:shd w:val="clear" w:color="auto" w:fill="FEE7CA" w:themeFill="accent6" w:themeFillTint="33"/>
      </w:tcPr>
    </w:tblStylePr>
  </w:style>
  <w:style w:type="table" w:customStyle="1" w:styleId="ListTable21">
    <w:name w:val="List Table 21"/>
    <w:basedOn w:val="TableNormal"/>
    <w:uiPriority w:val="47"/>
    <w:rsid w:val="001B33D3"/>
    <w:pPr>
      <w:spacing w:line="240" w:lineRule="auto"/>
    </w:pPr>
    <w:tblPr>
      <w:tblStyleRowBandSize w:val="1"/>
      <w:tblStyleColBandSize w:val="1"/>
      <w:tblBorders>
        <w:top w:val="single" w:sz="4" w:space="0" w:color="9B9B9B" w:themeColor="text1" w:themeTint="99"/>
        <w:bottom w:val="single" w:sz="4" w:space="0" w:color="9B9B9B" w:themeColor="text1" w:themeTint="99"/>
        <w:insideH w:val="single" w:sz="4" w:space="0" w:color="9B9B9B"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DDDDD" w:themeFill="text1" w:themeFillTint="33"/>
      </w:tcPr>
    </w:tblStylePr>
    <w:tblStylePr w:type="band1Horz">
      <w:tblPr/>
      <w:tcPr>
        <w:shd w:val="clear" w:color="auto" w:fill="DDDDDD" w:themeFill="text1" w:themeFillTint="33"/>
      </w:tcPr>
    </w:tblStylePr>
  </w:style>
  <w:style w:type="table" w:customStyle="1" w:styleId="ListTable2-Accent11">
    <w:name w:val="List Table 2 - Accent 11"/>
    <w:basedOn w:val="TableNormal"/>
    <w:uiPriority w:val="47"/>
    <w:rsid w:val="001B33D3"/>
    <w:pPr>
      <w:spacing w:line="240" w:lineRule="auto"/>
    </w:pPr>
    <w:tblPr>
      <w:tblStyleRowBandSize w:val="1"/>
      <w:tblStyleColBandSize w:val="1"/>
      <w:tblBorders>
        <w:top w:val="single" w:sz="4" w:space="0" w:color="F7F6F3" w:themeColor="accent1" w:themeTint="99"/>
        <w:bottom w:val="single" w:sz="4" w:space="0" w:color="F7F6F3" w:themeColor="accent1" w:themeTint="99"/>
        <w:insideH w:val="single" w:sz="4" w:space="0" w:color="F7F6F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CFCFB" w:themeFill="accent1" w:themeFillTint="33"/>
      </w:tcPr>
    </w:tblStylePr>
    <w:tblStylePr w:type="band1Horz">
      <w:tblPr/>
      <w:tcPr>
        <w:shd w:val="clear" w:color="auto" w:fill="FCFCFB" w:themeFill="accent1" w:themeFillTint="33"/>
      </w:tcPr>
    </w:tblStylePr>
  </w:style>
  <w:style w:type="table" w:customStyle="1" w:styleId="ListTable2-Accent21">
    <w:name w:val="List Table 2 - Accent 21"/>
    <w:basedOn w:val="TableNormal"/>
    <w:uiPriority w:val="47"/>
    <w:rsid w:val="001B33D3"/>
    <w:pPr>
      <w:spacing w:line="240" w:lineRule="auto"/>
    </w:pPr>
    <w:tblPr>
      <w:tblStyleRowBandSize w:val="1"/>
      <w:tblStyleColBandSize w:val="1"/>
      <w:tblBorders>
        <w:top w:val="single" w:sz="4" w:space="0" w:color="DBDBD7" w:themeColor="accent2" w:themeTint="99"/>
        <w:bottom w:val="single" w:sz="4" w:space="0" w:color="DBDBD7" w:themeColor="accent2" w:themeTint="99"/>
        <w:insideH w:val="single" w:sz="4" w:space="0" w:color="DBDBD7"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3F3F1" w:themeFill="accent2" w:themeFillTint="33"/>
      </w:tcPr>
    </w:tblStylePr>
    <w:tblStylePr w:type="band1Horz">
      <w:tblPr/>
      <w:tcPr>
        <w:shd w:val="clear" w:color="auto" w:fill="F3F3F1" w:themeFill="accent2" w:themeFillTint="33"/>
      </w:tcPr>
    </w:tblStylePr>
  </w:style>
  <w:style w:type="table" w:customStyle="1" w:styleId="ListTable2-Accent31">
    <w:name w:val="List Table 2 - Accent 31"/>
    <w:basedOn w:val="TableNormal"/>
    <w:uiPriority w:val="47"/>
    <w:rsid w:val="001B33D3"/>
    <w:pPr>
      <w:spacing w:line="240" w:lineRule="auto"/>
    </w:pPr>
    <w:tblPr>
      <w:tblStyleRowBandSize w:val="1"/>
      <w:tblStyleColBandSize w:val="1"/>
      <w:tblBorders>
        <w:top w:val="single" w:sz="4" w:space="0" w:color="BABDBA" w:themeColor="accent3" w:themeTint="99"/>
        <w:bottom w:val="single" w:sz="4" w:space="0" w:color="BABDBA" w:themeColor="accent3" w:themeTint="99"/>
        <w:insideH w:val="single" w:sz="4" w:space="0" w:color="BABDBA"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8E9E8" w:themeFill="accent3" w:themeFillTint="33"/>
      </w:tcPr>
    </w:tblStylePr>
    <w:tblStylePr w:type="band1Horz">
      <w:tblPr/>
      <w:tcPr>
        <w:shd w:val="clear" w:color="auto" w:fill="E8E9E8" w:themeFill="accent3" w:themeFillTint="33"/>
      </w:tcPr>
    </w:tblStylePr>
  </w:style>
  <w:style w:type="table" w:customStyle="1" w:styleId="ListTable2-Accent41">
    <w:name w:val="List Table 2 - Accent 41"/>
    <w:basedOn w:val="TableNormal"/>
    <w:uiPriority w:val="47"/>
    <w:rsid w:val="001B33D3"/>
    <w:pPr>
      <w:spacing w:line="240" w:lineRule="auto"/>
    </w:pPr>
    <w:tblPr>
      <w:tblStyleRowBandSize w:val="1"/>
      <w:tblStyleColBandSize w:val="1"/>
      <w:tblBorders>
        <w:top w:val="single" w:sz="4" w:space="0" w:color="A4A09D" w:themeColor="accent4" w:themeTint="99"/>
        <w:bottom w:val="single" w:sz="4" w:space="0" w:color="A4A09D" w:themeColor="accent4" w:themeTint="99"/>
        <w:insideH w:val="single" w:sz="4" w:space="0" w:color="A4A09D"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DFDE" w:themeFill="accent4" w:themeFillTint="33"/>
      </w:tcPr>
    </w:tblStylePr>
    <w:tblStylePr w:type="band1Horz">
      <w:tblPr/>
      <w:tcPr>
        <w:shd w:val="clear" w:color="auto" w:fill="E0DFDE" w:themeFill="accent4" w:themeFillTint="33"/>
      </w:tcPr>
    </w:tblStylePr>
  </w:style>
  <w:style w:type="table" w:customStyle="1" w:styleId="ListTable2-Accent51">
    <w:name w:val="List Table 2 - Accent 51"/>
    <w:basedOn w:val="TableNormal"/>
    <w:uiPriority w:val="47"/>
    <w:rsid w:val="001B33D3"/>
    <w:pPr>
      <w:spacing w:line="240" w:lineRule="auto"/>
    </w:pPr>
    <w:tblPr>
      <w:tblStyleRowBandSize w:val="1"/>
      <w:tblStyleColBandSize w:val="1"/>
      <w:tblBorders>
        <w:top w:val="single" w:sz="4" w:space="0" w:color="978E7F" w:themeColor="accent5" w:themeTint="99"/>
        <w:bottom w:val="single" w:sz="4" w:space="0" w:color="978E7F" w:themeColor="accent5" w:themeTint="99"/>
        <w:insideH w:val="single" w:sz="4" w:space="0" w:color="978E7F"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CD9D4" w:themeFill="accent5" w:themeFillTint="33"/>
      </w:tcPr>
    </w:tblStylePr>
    <w:tblStylePr w:type="band1Horz">
      <w:tblPr/>
      <w:tcPr>
        <w:shd w:val="clear" w:color="auto" w:fill="DCD9D4" w:themeFill="accent5" w:themeFillTint="33"/>
      </w:tcPr>
    </w:tblStylePr>
  </w:style>
  <w:style w:type="table" w:customStyle="1" w:styleId="ListTable2-Accent61">
    <w:name w:val="List Table 2 - Accent 61"/>
    <w:basedOn w:val="TableNormal"/>
    <w:uiPriority w:val="47"/>
    <w:rsid w:val="001B33D3"/>
    <w:pPr>
      <w:spacing w:line="240" w:lineRule="auto"/>
    </w:pPr>
    <w:tblPr>
      <w:tblStyleRowBandSize w:val="1"/>
      <w:tblStyleColBandSize w:val="1"/>
      <w:tblBorders>
        <w:top w:val="single" w:sz="4" w:space="0" w:color="FDB861" w:themeColor="accent6" w:themeTint="99"/>
        <w:bottom w:val="single" w:sz="4" w:space="0" w:color="FDB861" w:themeColor="accent6" w:themeTint="99"/>
        <w:insideH w:val="single" w:sz="4" w:space="0" w:color="FDB861"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EE7CA" w:themeFill="accent6" w:themeFillTint="33"/>
      </w:tcPr>
    </w:tblStylePr>
    <w:tblStylePr w:type="band1Horz">
      <w:tblPr/>
      <w:tcPr>
        <w:shd w:val="clear" w:color="auto" w:fill="FEE7CA" w:themeFill="accent6" w:themeFillTint="33"/>
      </w:tcPr>
    </w:tblStylePr>
  </w:style>
  <w:style w:type="table" w:customStyle="1" w:styleId="ListTable31">
    <w:name w:val="List Table 31"/>
    <w:basedOn w:val="TableNormal"/>
    <w:uiPriority w:val="48"/>
    <w:rsid w:val="001B33D3"/>
    <w:pPr>
      <w:spacing w:line="240" w:lineRule="auto"/>
    </w:pPr>
    <w:tblPr>
      <w:tblStyleRowBandSize w:val="1"/>
      <w:tblStyleColBandSize w:val="1"/>
      <w:tblBorders>
        <w:top w:val="single" w:sz="4" w:space="0" w:color="595959" w:themeColor="text1"/>
        <w:left w:val="single" w:sz="4" w:space="0" w:color="595959" w:themeColor="text1"/>
        <w:bottom w:val="single" w:sz="4" w:space="0" w:color="595959" w:themeColor="text1"/>
        <w:right w:val="single" w:sz="4" w:space="0" w:color="595959" w:themeColor="text1"/>
      </w:tblBorders>
    </w:tblPr>
    <w:tblStylePr w:type="firstRow">
      <w:rPr>
        <w:b/>
        <w:bCs/>
        <w:color w:val="FFFFFF" w:themeColor="background1"/>
      </w:rPr>
      <w:tblPr/>
      <w:tcPr>
        <w:shd w:val="clear" w:color="auto" w:fill="595959" w:themeFill="text1"/>
      </w:tcPr>
    </w:tblStylePr>
    <w:tblStylePr w:type="lastRow">
      <w:rPr>
        <w:b/>
        <w:bCs/>
      </w:rPr>
      <w:tblPr/>
      <w:tcPr>
        <w:tcBorders>
          <w:top w:val="double" w:sz="4" w:space="0" w:color="595959"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95959" w:themeColor="text1"/>
          <w:right w:val="single" w:sz="4" w:space="0" w:color="595959" w:themeColor="text1"/>
        </w:tcBorders>
      </w:tcPr>
    </w:tblStylePr>
    <w:tblStylePr w:type="band1Horz">
      <w:tblPr/>
      <w:tcPr>
        <w:tcBorders>
          <w:top w:val="single" w:sz="4" w:space="0" w:color="595959" w:themeColor="text1"/>
          <w:bottom w:val="single" w:sz="4" w:space="0" w:color="595959"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95959" w:themeColor="text1"/>
          <w:left w:val="nil"/>
        </w:tcBorders>
      </w:tcPr>
    </w:tblStylePr>
    <w:tblStylePr w:type="swCell">
      <w:tblPr/>
      <w:tcPr>
        <w:tcBorders>
          <w:top w:val="double" w:sz="4" w:space="0" w:color="595959" w:themeColor="text1"/>
          <w:right w:val="nil"/>
        </w:tcBorders>
      </w:tcPr>
    </w:tblStylePr>
  </w:style>
  <w:style w:type="table" w:customStyle="1" w:styleId="ListTable3-Accent11">
    <w:name w:val="List Table 3 - Accent 11"/>
    <w:basedOn w:val="TableNormal"/>
    <w:uiPriority w:val="48"/>
    <w:rsid w:val="001B33D3"/>
    <w:pPr>
      <w:spacing w:line="240" w:lineRule="auto"/>
    </w:pPr>
    <w:tblPr>
      <w:tblStyleRowBandSize w:val="1"/>
      <w:tblStyleColBandSize w:val="1"/>
      <w:tblBorders>
        <w:top w:val="single" w:sz="4" w:space="0" w:color="F2F1EC" w:themeColor="accent1"/>
        <w:left w:val="single" w:sz="4" w:space="0" w:color="F2F1EC" w:themeColor="accent1"/>
        <w:bottom w:val="single" w:sz="4" w:space="0" w:color="F2F1EC" w:themeColor="accent1"/>
        <w:right w:val="single" w:sz="4" w:space="0" w:color="F2F1EC" w:themeColor="accent1"/>
      </w:tblBorders>
    </w:tblPr>
    <w:tblStylePr w:type="firstRow">
      <w:rPr>
        <w:b/>
        <w:bCs/>
        <w:color w:val="FFFFFF" w:themeColor="background1"/>
      </w:rPr>
      <w:tblPr/>
      <w:tcPr>
        <w:shd w:val="clear" w:color="auto" w:fill="F2F1EC" w:themeFill="accent1"/>
      </w:tcPr>
    </w:tblStylePr>
    <w:tblStylePr w:type="lastRow">
      <w:rPr>
        <w:b/>
        <w:bCs/>
      </w:rPr>
      <w:tblPr/>
      <w:tcPr>
        <w:tcBorders>
          <w:top w:val="double" w:sz="4" w:space="0" w:color="F2F1EC"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2F1EC" w:themeColor="accent1"/>
          <w:right w:val="single" w:sz="4" w:space="0" w:color="F2F1EC" w:themeColor="accent1"/>
        </w:tcBorders>
      </w:tcPr>
    </w:tblStylePr>
    <w:tblStylePr w:type="band1Horz">
      <w:tblPr/>
      <w:tcPr>
        <w:tcBorders>
          <w:top w:val="single" w:sz="4" w:space="0" w:color="F2F1EC" w:themeColor="accent1"/>
          <w:bottom w:val="single" w:sz="4" w:space="0" w:color="F2F1EC"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2F1EC" w:themeColor="accent1"/>
          <w:left w:val="nil"/>
        </w:tcBorders>
      </w:tcPr>
    </w:tblStylePr>
    <w:tblStylePr w:type="swCell">
      <w:tblPr/>
      <w:tcPr>
        <w:tcBorders>
          <w:top w:val="double" w:sz="4" w:space="0" w:color="F2F1EC" w:themeColor="accent1"/>
          <w:right w:val="nil"/>
        </w:tcBorders>
      </w:tcPr>
    </w:tblStylePr>
  </w:style>
  <w:style w:type="table" w:customStyle="1" w:styleId="ListTable3-Accent21">
    <w:name w:val="List Table 3 - Accent 21"/>
    <w:basedOn w:val="TableNormal"/>
    <w:uiPriority w:val="48"/>
    <w:rsid w:val="001B33D3"/>
    <w:pPr>
      <w:spacing w:line="240" w:lineRule="auto"/>
    </w:pPr>
    <w:tblPr>
      <w:tblStyleRowBandSize w:val="1"/>
      <w:tblStyleColBandSize w:val="1"/>
      <w:tblBorders>
        <w:top w:val="single" w:sz="4" w:space="0" w:color="C3C3BD" w:themeColor="accent2"/>
        <w:left w:val="single" w:sz="4" w:space="0" w:color="C3C3BD" w:themeColor="accent2"/>
        <w:bottom w:val="single" w:sz="4" w:space="0" w:color="C3C3BD" w:themeColor="accent2"/>
        <w:right w:val="single" w:sz="4" w:space="0" w:color="C3C3BD" w:themeColor="accent2"/>
      </w:tblBorders>
    </w:tblPr>
    <w:tblStylePr w:type="firstRow">
      <w:rPr>
        <w:b/>
        <w:bCs/>
        <w:color w:val="FFFFFF" w:themeColor="background1"/>
      </w:rPr>
      <w:tblPr/>
      <w:tcPr>
        <w:shd w:val="clear" w:color="auto" w:fill="C3C3BD" w:themeFill="accent2"/>
      </w:tcPr>
    </w:tblStylePr>
    <w:tblStylePr w:type="lastRow">
      <w:rPr>
        <w:b/>
        <w:bCs/>
      </w:rPr>
      <w:tblPr/>
      <w:tcPr>
        <w:tcBorders>
          <w:top w:val="double" w:sz="4" w:space="0" w:color="C3C3B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3C3BD" w:themeColor="accent2"/>
          <w:right w:val="single" w:sz="4" w:space="0" w:color="C3C3BD" w:themeColor="accent2"/>
        </w:tcBorders>
      </w:tcPr>
    </w:tblStylePr>
    <w:tblStylePr w:type="band1Horz">
      <w:tblPr/>
      <w:tcPr>
        <w:tcBorders>
          <w:top w:val="single" w:sz="4" w:space="0" w:color="C3C3BD" w:themeColor="accent2"/>
          <w:bottom w:val="single" w:sz="4" w:space="0" w:color="C3C3B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3C3BD" w:themeColor="accent2"/>
          <w:left w:val="nil"/>
        </w:tcBorders>
      </w:tcPr>
    </w:tblStylePr>
    <w:tblStylePr w:type="swCell">
      <w:tblPr/>
      <w:tcPr>
        <w:tcBorders>
          <w:top w:val="double" w:sz="4" w:space="0" w:color="C3C3BD" w:themeColor="accent2"/>
          <w:right w:val="nil"/>
        </w:tcBorders>
      </w:tcPr>
    </w:tblStylePr>
  </w:style>
  <w:style w:type="table" w:customStyle="1" w:styleId="ListTable3-Accent31">
    <w:name w:val="List Table 3 - Accent 31"/>
    <w:basedOn w:val="TableNormal"/>
    <w:uiPriority w:val="48"/>
    <w:rsid w:val="001B33D3"/>
    <w:pPr>
      <w:spacing w:line="240" w:lineRule="auto"/>
    </w:pPr>
    <w:tblPr>
      <w:tblStyleRowBandSize w:val="1"/>
      <w:tblStyleColBandSize w:val="1"/>
      <w:tblBorders>
        <w:top w:val="single" w:sz="4" w:space="0" w:color="8D918D" w:themeColor="accent3"/>
        <w:left w:val="single" w:sz="4" w:space="0" w:color="8D918D" w:themeColor="accent3"/>
        <w:bottom w:val="single" w:sz="4" w:space="0" w:color="8D918D" w:themeColor="accent3"/>
        <w:right w:val="single" w:sz="4" w:space="0" w:color="8D918D" w:themeColor="accent3"/>
      </w:tblBorders>
    </w:tblPr>
    <w:tblStylePr w:type="firstRow">
      <w:rPr>
        <w:b/>
        <w:bCs/>
        <w:color w:val="FFFFFF" w:themeColor="background1"/>
      </w:rPr>
      <w:tblPr/>
      <w:tcPr>
        <w:shd w:val="clear" w:color="auto" w:fill="8D918D" w:themeFill="accent3"/>
      </w:tcPr>
    </w:tblStylePr>
    <w:tblStylePr w:type="lastRow">
      <w:rPr>
        <w:b/>
        <w:bCs/>
      </w:rPr>
      <w:tblPr/>
      <w:tcPr>
        <w:tcBorders>
          <w:top w:val="double" w:sz="4" w:space="0" w:color="8D918D"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D918D" w:themeColor="accent3"/>
          <w:right w:val="single" w:sz="4" w:space="0" w:color="8D918D" w:themeColor="accent3"/>
        </w:tcBorders>
      </w:tcPr>
    </w:tblStylePr>
    <w:tblStylePr w:type="band1Horz">
      <w:tblPr/>
      <w:tcPr>
        <w:tcBorders>
          <w:top w:val="single" w:sz="4" w:space="0" w:color="8D918D" w:themeColor="accent3"/>
          <w:bottom w:val="single" w:sz="4" w:space="0" w:color="8D918D"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D918D" w:themeColor="accent3"/>
          <w:left w:val="nil"/>
        </w:tcBorders>
      </w:tcPr>
    </w:tblStylePr>
    <w:tblStylePr w:type="swCell">
      <w:tblPr/>
      <w:tcPr>
        <w:tcBorders>
          <w:top w:val="double" w:sz="4" w:space="0" w:color="8D918D" w:themeColor="accent3"/>
          <w:right w:val="nil"/>
        </w:tcBorders>
      </w:tcPr>
    </w:tblStylePr>
  </w:style>
  <w:style w:type="table" w:customStyle="1" w:styleId="ListTable3-Accent41">
    <w:name w:val="List Table 3 - Accent 41"/>
    <w:basedOn w:val="TableNormal"/>
    <w:uiPriority w:val="48"/>
    <w:rsid w:val="001B33D3"/>
    <w:pPr>
      <w:spacing w:line="240" w:lineRule="auto"/>
    </w:pPr>
    <w:tblPr>
      <w:tblStyleRowBandSize w:val="1"/>
      <w:tblStyleColBandSize w:val="1"/>
      <w:tblBorders>
        <w:top w:val="single" w:sz="4" w:space="0" w:color="65625E" w:themeColor="accent4"/>
        <w:left w:val="single" w:sz="4" w:space="0" w:color="65625E" w:themeColor="accent4"/>
        <w:bottom w:val="single" w:sz="4" w:space="0" w:color="65625E" w:themeColor="accent4"/>
        <w:right w:val="single" w:sz="4" w:space="0" w:color="65625E" w:themeColor="accent4"/>
      </w:tblBorders>
    </w:tblPr>
    <w:tblStylePr w:type="firstRow">
      <w:rPr>
        <w:b/>
        <w:bCs/>
        <w:color w:val="FFFFFF" w:themeColor="background1"/>
      </w:rPr>
      <w:tblPr/>
      <w:tcPr>
        <w:shd w:val="clear" w:color="auto" w:fill="65625E" w:themeFill="accent4"/>
      </w:tcPr>
    </w:tblStylePr>
    <w:tblStylePr w:type="lastRow">
      <w:rPr>
        <w:b/>
        <w:bCs/>
      </w:rPr>
      <w:tblPr/>
      <w:tcPr>
        <w:tcBorders>
          <w:top w:val="double" w:sz="4" w:space="0" w:color="65625E"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5625E" w:themeColor="accent4"/>
          <w:right w:val="single" w:sz="4" w:space="0" w:color="65625E" w:themeColor="accent4"/>
        </w:tcBorders>
      </w:tcPr>
    </w:tblStylePr>
    <w:tblStylePr w:type="band1Horz">
      <w:tblPr/>
      <w:tcPr>
        <w:tcBorders>
          <w:top w:val="single" w:sz="4" w:space="0" w:color="65625E" w:themeColor="accent4"/>
          <w:bottom w:val="single" w:sz="4" w:space="0" w:color="65625E"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5625E" w:themeColor="accent4"/>
          <w:left w:val="nil"/>
        </w:tcBorders>
      </w:tcPr>
    </w:tblStylePr>
    <w:tblStylePr w:type="swCell">
      <w:tblPr/>
      <w:tcPr>
        <w:tcBorders>
          <w:top w:val="double" w:sz="4" w:space="0" w:color="65625E" w:themeColor="accent4"/>
          <w:right w:val="nil"/>
        </w:tcBorders>
      </w:tcPr>
    </w:tblStylePr>
  </w:style>
  <w:style w:type="table" w:customStyle="1" w:styleId="ListTable3-Accent51">
    <w:name w:val="List Table 3 - Accent 51"/>
    <w:basedOn w:val="TableNormal"/>
    <w:uiPriority w:val="48"/>
    <w:rsid w:val="001B33D3"/>
    <w:pPr>
      <w:spacing w:line="240" w:lineRule="auto"/>
    </w:pPr>
    <w:tblPr>
      <w:tblStyleRowBandSize w:val="1"/>
      <w:tblStyleColBandSize w:val="1"/>
      <w:tblBorders>
        <w:top w:val="single" w:sz="4" w:space="0" w:color="454038" w:themeColor="accent5"/>
        <w:left w:val="single" w:sz="4" w:space="0" w:color="454038" w:themeColor="accent5"/>
        <w:bottom w:val="single" w:sz="4" w:space="0" w:color="454038" w:themeColor="accent5"/>
        <w:right w:val="single" w:sz="4" w:space="0" w:color="454038" w:themeColor="accent5"/>
      </w:tblBorders>
    </w:tblPr>
    <w:tblStylePr w:type="firstRow">
      <w:rPr>
        <w:b/>
        <w:bCs/>
        <w:color w:val="FFFFFF" w:themeColor="background1"/>
      </w:rPr>
      <w:tblPr/>
      <w:tcPr>
        <w:shd w:val="clear" w:color="auto" w:fill="454038" w:themeFill="accent5"/>
      </w:tcPr>
    </w:tblStylePr>
    <w:tblStylePr w:type="lastRow">
      <w:rPr>
        <w:b/>
        <w:bCs/>
      </w:rPr>
      <w:tblPr/>
      <w:tcPr>
        <w:tcBorders>
          <w:top w:val="double" w:sz="4" w:space="0" w:color="454038"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54038" w:themeColor="accent5"/>
          <w:right w:val="single" w:sz="4" w:space="0" w:color="454038" w:themeColor="accent5"/>
        </w:tcBorders>
      </w:tcPr>
    </w:tblStylePr>
    <w:tblStylePr w:type="band1Horz">
      <w:tblPr/>
      <w:tcPr>
        <w:tcBorders>
          <w:top w:val="single" w:sz="4" w:space="0" w:color="454038" w:themeColor="accent5"/>
          <w:bottom w:val="single" w:sz="4" w:space="0" w:color="454038"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54038" w:themeColor="accent5"/>
          <w:left w:val="nil"/>
        </w:tcBorders>
      </w:tcPr>
    </w:tblStylePr>
    <w:tblStylePr w:type="swCell">
      <w:tblPr/>
      <w:tcPr>
        <w:tcBorders>
          <w:top w:val="double" w:sz="4" w:space="0" w:color="454038" w:themeColor="accent5"/>
          <w:right w:val="nil"/>
        </w:tcBorders>
      </w:tcPr>
    </w:tblStylePr>
  </w:style>
  <w:style w:type="table" w:customStyle="1" w:styleId="ListTable3-Accent61">
    <w:name w:val="List Table 3 - Accent 61"/>
    <w:basedOn w:val="TableNormal"/>
    <w:uiPriority w:val="48"/>
    <w:rsid w:val="001B33D3"/>
    <w:pPr>
      <w:spacing w:line="240" w:lineRule="auto"/>
    </w:pPr>
    <w:tblPr>
      <w:tblStyleRowBandSize w:val="1"/>
      <w:tblStyleColBandSize w:val="1"/>
      <w:tblBorders>
        <w:top w:val="single" w:sz="4" w:space="0" w:color="F28903" w:themeColor="accent6"/>
        <w:left w:val="single" w:sz="4" w:space="0" w:color="F28903" w:themeColor="accent6"/>
        <w:bottom w:val="single" w:sz="4" w:space="0" w:color="F28903" w:themeColor="accent6"/>
        <w:right w:val="single" w:sz="4" w:space="0" w:color="F28903" w:themeColor="accent6"/>
      </w:tblBorders>
    </w:tblPr>
    <w:tblStylePr w:type="firstRow">
      <w:rPr>
        <w:b/>
        <w:bCs/>
        <w:color w:val="FFFFFF" w:themeColor="background1"/>
      </w:rPr>
      <w:tblPr/>
      <w:tcPr>
        <w:shd w:val="clear" w:color="auto" w:fill="F28903" w:themeFill="accent6"/>
      </w:tcPr>
    </w:tblStylePr>
    <w:tblStylePr w:type="lastRow">
      <w:rPr>
        <w:b/>
        <w:bCs/>
      </w:rPr>
      <w:tblPr/>
      <w:tcPr>
        <w:tcBorders>
          <w:top w:val="double" w:sz="4" w:space="0" w:color="F28903"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28903" w:themeColor="accent6"/>
          <w:right w:val="single" w:sz="4" w:space="0" w:color="F28903" w:themeColor="accent6"/>
        </w:tcBorders>
      </w:tcPr>
    </w:tblStylePr>
    <w:tblStylePr w:type="band1Horz">
      <w:tblPr/>
      <w:tcPr>
        <w:tcBorders>
          <w:top w:val="single" w:sz="4" w:space="0" w:color="F28903" w:themeColor="accent6"/>
          <w:bottom w:val="single" w:sz="4" w:space="0" w:color="F28903"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28903" w:themeColor="accent6"/>
          <w:left w:val="nil"/>
        </w:tcBorders>
      </w:tcPr>
    </w:tblStylePr>
    <w:tblStylePr w:type="swCell">
      <w:tblPr/>
      <w:tcPr>
        <w:tcBorders>
          <w:top w:val="double" w:sz="4" w:space="0" w:color="F28903" w:themeColor="accent6"/>
          <w:right w:val="nil"/>
        </w:tcBorders>
      </w:tcPr>
    </w:tblStylePr>
  </w:style>
  <w:style w:type="table" w:customStyle="1" w:styleId="ListTable41">
    <w:name w:val="List Table 41"/>
    <w:basedOn w:val="TableNormal"/>
    <w:uiPriority w:val="49"/>
    <w:rsid w:val="001B33D3"/>
    <w:pPr>
      <w:spacing w:line="240" w:lineRule="auto"/>
    </w:pPr>
    <w:tblPr>
      <w:tblStyleRowBandSize w:val="1"/>
      <w:tblStyleColBandSize w:val="1"/>
      <w:tblBorders>
        <w:top w:val="single" w:sz="4" w:space="0" w:color="9B9B9B" w:themeColor="text1" w:themeTint="99"/>
        <w:left w:val="single" w:sz="4" w:space="0" w:color="9B9B9B" w:themeColor="text1" w:themeTint="99"/>
        <w:bottom w:val="single" w:sz="4" w:space="0" w:color="9B9B9B" w:themeColor="text1" w:themeTint="99"/>
        <w:right w:val="single" w:sz="4" w:space="0" w:color="9B9B9B" w:themeColor="text1" w:themeTint="99"/>
        <w:insideH w:val="single" w:sz="4" w:space="0" w:color="9B9B9B" w:themeColor="text1" w:themeTint="99"/>
      </w:tblBorders>
    </w:tblPr>
    <w:tblStylePr w:type="firstRow">
      <w:rPr>
        <w:b/>
        <w:bCs/>
        <w:color w:val="FFFFFF" w:themeColor="background1"/>
      </w:rPr>
      <w:tblPr/>
      <w:tcPr>
        <w:tcBorders>
          <w:top w:val="single" w:sz="4" w:space="0" w:color="595959" w:themeColor="text1"/>
          <w:left w:val="single" w:sz="4" w:space="0" w:color="595959" w:themeColor="text1"/>
          <w:bottom w:val="single" w:sz="4" w:space="0" w:color="595959" w:themeColor="text1"/>
          <w:right w:val="single" w:sz="4" w:space="0" w:color="595959" w:themeColor="text1"/>
          <w:insideH w:val="nil"/>
        </w:tcBorders>
        <w:shd w:val="clear" w:color="auto" w:fill="595959" w:themeFill="text1"/>
      </w:tcPr>
    </w:tblStylePr>
    <w:tblStylePr w:type="lastRow">
      <w:rPr>
        <w:b/>
        <w:bCs/>
      </w:rPr>
      <w:tblPr/>
      <w:tcPr>
        <w:tcBorders>
          <w:top w:val="double" w:sz="4" w:space="0" w:color="9B9B9B" w:themeColor="text1" w:themeTint="99"/>
        </w:tcBorders>
      </w:tcPr>
    </w:tblStylePr>
    <w:tblStylePr w:type="firstCol">
      <w:rPr>
        <w:b/>
        <w:bCs/>
      </w:rPr>
    </w:tblStylePr>
    <w:tblStylePr w:type="lastCol">
      <w:rPr>
        <w:b/>
        <w:bCs/>
      </w:rPr>
    </w:tblStylePr>
    <w:tblStylePr w:type="band1Vert">
      <w:tblPr/>
      <w:tcPr>
        <w:shd w:val="clear" w:color="auto" w:fill="DDDDDD" w:themeFill="text1" w:themeFillTint="33"/>
      </w:tcPr>
    </w:tblStylePr>
    <w:tblStylePr w:type="band1Horz">
      <w:tblPr/>
      <w:tcPr>
        <w:shd w:val="clear" w:color="auto" w:fill="DDDDDD" w:themeFill="text1" w:themeFillTint="33"/>
      </w:tcPr>
    </w:tblStylePr>
  </w:style>
  <w:style w:type="table" w:customStyle="1" w:styleId="ListTable4-Accent11">
    <w:name w:val="List Table 4 - Accent 11"/>
    <w:basedOn w:val="TableNormal"/>
    <w:uiPriority w:val="49"/>
    <w:rsid w:val="001B33D3"/>
    <w:pPr>
      <w:spacing w:line="240" w:lineRule="auto"/>
    </w:pPr>
    <w:tblPr>
      <w:tblStyleRowBandSize w:val="1"/>
      <w:tblStyleColBandSize w:val="1"/>
      <w:tblBorders>
        <w:top w:val="single" w:sz="4" w:space="0" w:color="F7F6F3" w:themeColor="accent1" w:themeTint="99"/>
        <w:left w:val="single" w:sz="4" w:space="0" w:color="F7F6F3" w:themeColor="accent1" w:themeTint="99"/>
        <w:bottom w:val="single" w:sz="4" w:space="0" w:color="F7F6F3" w:themeColor="accent1" w:themeTint="99"/>
        <w:right w:val="single" w:sz="4" w:space="0" w:color="F7F6F3" w:themeColor="accent1" w:themeTint="99"/>
        <w:insideH w:val="single" w:sz="4" w:space="0" w:color="F7F6F3" w:themeColor="accent1" w:themeTint="99"/>
      </w:tblBorders>
    </w:tblPr>
    <w:tblStylePr w:type="firstRow">
      <w:rPr>
        <w:b/>
        <w:bCs/>
        <w:color w:val="FFFFFF" w:themeColor="background1"/>
      </w:rPr>
      <w:tblPr/>
      <w:tcPr>
        <w:tcBorders>
          <w:top w:val="single" w:sz="4" w:space="0" w:color="F2F1EC" w:themeColor="accent1"/>
          <w:left w:val="single" w:sz="4" w:space="0" w:color="F2F1EC" w:themeColor="accent1"/>
          <w:bottom w:val="single" w:sz="4" w:space="0" w:color="F2F1EC" w:themeColor="accent1"/>
          <w:right w:val="single" w:sz="4" w:space="0" w:color="F2F1EC" w:themeColor="accent1"/>
          <w:insideH w:val="nil"/>
        </w:tcBorders>
        <w:shd w:val="clear" w:color="auto" w:fill="F2F1EC" w:themeFill="accent1"/>
      </w:tcPr>
    </w:tblStylePr>
    <w:tblStylePr w:type="lastRow">
      <w:rPr>
        <w:b/>
        <w:bCs/>
      </w:rPr>
      <w:tblPr/>
      <w:tcPr>
        <w:tcBorders>
          <w:top w:val="double" w:sz="4" w:space="0" w:color="F7F6F3" w:themeColor="accent1" w:themeTint="99"/>
        </w:tcBorders>
      </w:tcPr>
    </w:tblStylePr>
    <w:tblStylePr w:type="firstCol">
      <w:rPr>
        <w:b/>
        <w:bCs/>
      </w:rPr>
    </w:tblStylePr>
    <w:tblStylePr w:type="lastCol">
      <w:rPr>
        <w:b/>
        <w:bCs/>
      </w:rPr>
    </w:tblStylePr>
    <w:tblStylePr w:type="band1Vert">
      <w:tblPr/>
      <w:tcPr>
        <w:shd w:val="clear" w:color="auto" w:fill="FCFCFB" w:themeFill="accent1" w:themeFillTint="33"/>
      </w:tcPr>
    </w:tblStylePr>
    <w:tblStylePr w:type="band1Horz">
      <w:tblPr/>
      <w:tcPr>
        <w:shd w:val="clear" w:color="auto" w:fill="FCFCFB" w:themeFill="accent1" w:themeFillTint="33"/>
      </w:tcPr>
    </w:tblStylePr>
  </w:style>
  <w:style w:type="table" w:customStyle="1" w:styleId="ListTable4-Accent21">
    <w:name w:val="List Table 4 - Accent 21"/>
    <w:basedOn w:val="TableNormal"/>
    <w:uiPriority w:val="49"/>
    <w:rsid w:val="001B33D3"/>
    <w:pPr>
      <w:spacing w:line="240" w:lineRule="auto"/>
    </w:pPr>
    <w:tblPr>
      <w:tblStyleRowBandSize w:val="1"/>
      <w:tblStyleColBandSize w:val="1"/>
      <w:tblBorders>
        <w:top w:val="single" w:sz="4" w:space="0" w:color="DBDBD7" w:themeColor="accent2" w:themeTint="99"/>
        <w:left w:val="single" w:sz="4" w:space="0" w:color="DBDBD7" w:themeColor="accent2" w:themeTint="99"/>
        <w:bottom w:val="single" w:sz="4" w:space="0" w:color="DBDBD7" w:themeColor="accent2" w:themeTint="99"/>
        <w:right w:val="single" w:sz="4" w:space="0" w:color="DBDBD7" w:themeColor="accent2" w:themeTint="99"/>
        <w:insideH w:val="single" w:sz="4" w:space="0" w:color="DBDBD7" w:themeColor="accent2" w:themeTint="99"/>
      </w:tblBorders>
    </w:tblPr>
    <w:tblStylePr w:type="firstRow">
      <w:rPr>
        <w:b/>
        <w:bCs/>
        <w:color w:val="FFFFFF" w:themeColor="background1"/>
      </w:rPr>
      <w:tblPr/>
      <w:tcPr>
        <w:tcBorders>
          <w:top w:val="single" w:sz="4" w:space="0" w:color="C3C3BD" w:themeColor="accent2"/>
          <w:left w:val="single" w:sz="4" w:space="0" w:color="C3C3BD" w:themeColor="accent2"/>
          <w:bottom w:val="single" w:sz="4" w:space="0" w:color="C3C3BD" w:themeColor="accent2"/>
          <w:right w:val="single" w:sz="4" w:space="0" w:color="C3C3BD" w:themeColor="accent2"/>
          <w:insideH w:val="nil"/>
        </w:tcBorders>
        <w:shd w:val="clear" w:color="auto" w:fill="C3C3BD" w:themeFill="accent2"/>
      </w:tcPr>
    </w:tblStylePr>
    <w:tblStylePr w:type="lastRow">
      <w:rPr>
        <w:b/>
        <w:bCs/>
      </w:rPr>
      <w:tblPr/>
      <w:tcPr>
        <w:tcBorders>
          <w:top w:val="double" w:sz="4" w:space="0" w:color="DBDBD7" w:themeColor="accent2" w:themeTint="99"/>
        </w:tcBorders>
      </w:tcPr>
    </w:tblStylePr>
    <w:tblStylePr w:type="firstCol">
      <w:rPr>
        <w:b/>
        <w:bCs/>
      </w:rPr>
    </w:tblStylePr>
    <w:tblStylePr w:type="lastCol">
      <w:rPr>
        <w:b/>
        <w:bCs/>
      </w:rPr>
    </w:tblStylePr>
    <w:tblStylePr w:type="band1Vert">
      <w:tblPr/>
      <w:tcPr>
        <w:shd w:val="clear" w:color="auto" w:fill="F3F3F1" w:themeFill="accent2" w:themeFillTint="33"/>
      </w:tcPr>
    </w:tblStylePr>
    <w:tblStylePr w:type="band1Horz">
      <w:tblPr/>
      <w:tcPr>
        <w:shd w:val="clear" w:color="auto" w:fill="F3F3F1" w:themeFill="accent2" w:themeFillTint="33"/>
      </w:tcPr>
    </w:tblStylePr>
  </w:style>
  <w:style w:type="table" w:customStyle="1" w:styleId="ListTable4-Accent31">
    <w:name w:val="List Table 4 - Accent 31"/>
    <w:basedOn w:val="TableNormal"/>
    <w:uiPriority w:val="49"/>
    <w:rsid w:val="001B33D3"/>
    <w:pPr>
      <w:spacing w:line="240" w:lineRule="auto"/>
    </w:pPr>
    <w:tblPr>
      <w:tblStyleRowBandSize w:val="1"/>
      <w:tblStyleColBandSize w:val="1"/>
      <w:tblBorders>
        <w:top w:val="single" w:sz="4" w:space="0" w:color="BABDBA" w:themeColor="accent3" w:themeTint="99"/>
        <w:left w:val="single" w:sz="4" w:space="0" w:color="BABDBA" w:themeColor="accent3" w:themeTint="99"/>
        <w:bottom w:val="single" w:sz="4" w:space="0" w:color="BABDBA" w:themeColor="accent3" w:themeTint="99"/>
        <w:right w:val="single" w:sz="4" w:space="0" w:color="BABDBA" w:themeColor="accent3" w:themeTint="99"/>
        <w:insideH w:val="single" w:sz="4" w:space="0" w:color="BABDBA" w:themeColor="accent3" w:themeTint="99"/>
      </w:tblBorders>
    </w:tblPr>
    <w:tblStylePr w:type="firstRow">
      <w:rPr>
        <w:b/>
        <w:bCs/>
        <w:color w:val="FFFFFF" w:themeColor="background1"/>
      </w:rPr>
      <w:tblPr/>
      <w:tcPr>
        <w:tcBorders>
          <w:top w:val="single" w:sz="4" w:space="0" w:color="8D918D" w:themeColor="accent3"/>
          <w:left w:val="single" w:sz="4" w:space="0" w:color="8D918D" w:themeColor="accent3"/>
          <w:bottom w:val="single" w:sz="4" w:space="0" w:color="8D918D" w:themeColor="accent3"/>
          <w:right w:val="single" w:sz="4" w:space="0" w:color="8D918D" w:themeColor="accent3"/>
          <w:insideH w:val="nil"/>
        </w:tcBorders>
        <w:shd w:val="clear" w:color="auto" w:fill="8D918D" w:themeFill="accent3"/>
      </w:tcPr>
    </w:tblStylePr>
    <w:tblStylePr w:type="lastRow">
      <w:rPr>
        <w:b/>
        <w:bCs/>
      </w:rPr>
      <w:tblPr/>
      <w:tcPr>
        <w:tcBorders>
          <w:top w:val="double" w:sz="4" w:space="0" w:color="BABDBA" w:themeColor="accent3" w:themeTint="99"/>
        </w:tcBorders>
      </w:tcPr>
    </w:tblStylePr>
    <w:tblStylePr w:type="firstCol">
      <w:rPr>
        <w:b/>
        <w:bCs/>
      </w:rPr>
    </w:tblStylePr>
    <w:tblStylePr w:type="lastCol">
      <w:rPr>
        <w:b/>
        <w:bCs/>
      </w:rPr>
    </w:tblStylePr>
    <w:tblStylePr w:type="band1Vert">
      <w:tblPr/>
      <w:tcPr>
        <w:shd w:val="clear" w:color="auto" w:fill="E8E9E8" w:themeFill="accent3" w:themeFillTint="33"/>
      </w:tcPr>
    </w:tblStylePr>
    <w:tblStylePr w:type="band1Horz">
      <w:tblPr/>
      <w:tcPr>
        <w:shd w:val="clear" w:color="auto" w:fill="E8E9E8" w:themeFill="accent3" w:themeFillTint="33"/>
      </w:tcPr>
    </w:tblStylePr>
  </w:style>
  <w:style w:type="table" w:customStyle="1" w:styleId="ListTable4-Accent41">
    <w:name w:val="List Table 4 - Accent 41"/>
    <w:basedOn w:val="TableNormal"/>
    <w:uiPriority w:val="49"/>
    <w:rsid w:val="001B33D3"/>
    <w:pPr>
      <w:spacing w:line="240" w:lineRule="auto"/>
    </w:pPr>
    <w:tblPr>
      <w:tblStyleRowBandSize w:val="1"/>
      <w:tblStyleColBandSize w:val="1"/>
      <w:tblBorders>
        <w:top w:val="single" w:sz="4" w:space="0" w:color="A4A09D" w:themeColor="accent4" w:themeTint="99"/>
        <w:left w:val="single" w:sz="4" w:space="0" w:color="A4A09D" w:themeColor="accent4" w:themeTint="99"/>
        <w:bottom w:val="single" w:sz="4" w:space="0" w:color="A4A09D" w:themeColor="accent4" w:themeTint="99"/>
        <w:right w:val="single" w:sz="4" w:space="0" w:color="A4A09D" w:themeColor="accent4" w:themeTint="99"/>
        <w:insideH w:val="single" w:sz="4" w:space="0" w:color="A4A09D" w:themeColor="accent4" w:themeTint="99"/>
      </w:tblBorders>
    </w:tblPr>
    <w:tblStylePr w:type="firstRow">
      <w:rPr>
        <w:b/>
        <w:bCs/>
        <w:color w:val="FFFFFF" w:themeColor="background1"/>
      </w:rPr>
      <w:tblPr/>
      <w:tcPr>
        <w:tcBorders>
          <w:top w:val="single" w:sz="4" w:space="0" w:color="65625E" w:themeColor="accent4"/>
          <w:left w:val="single" w:sz="4" w:space="0" w:color="65625E" w:themeColor="accent4"/>
          <w:bottom w:val="single" w:sz="4" w:space="0" w:color="65625E" w:themeColor="accent4"/>
          <w:right w:val="single" w:sz="4" w:space="0" w:color="65625E" w:themeColor="accent4"/>
          <w:insideH w:val="nil"/>
        </w:tcBorders>
        <w:shd w:val="clear" w:color="auto" w:fill="65625E" w:themeFill="accent4"/>
      </w:tcPr>
    </w:tblStylePr>
    <w:tblStylePr w:type="lastRow">
      <w:rPr>
        <w:b/>
        <w:bCs/>
      </w:rPr>
      <w:tblPr/>
      <w:tcPr>
        <w:tcBorders>
          <w:top w:val="double" w:sz="4" w:space="0" w:color="A4A09D" w:themeColor="accent4" w:themeTint="99"/>
        </w:tcBorders>
      </w:tcPr>
    </w:tblStylePr>
    <w:tblStylePr w:type="firstCol">
      <w:rPr>
        <w:b/>
        <w:bCs/>
      </w:rPr>
    </w:tblStylePr>
    <w:tblStylePr w:type="lastCol">
      <w:rPr>
        <w:b/>
        <w:bCs/>
      </w:rPr>
    </w:tblStylePr>
    <w:tblStylePr w:type="band1Vert">
      <w:tblPr/>
      <w:tcPr>
        <w:shd w:val="clear" w:color="auto" w:fill="E0DFDE" w:themeFill="accent4" w:themeFillTint="33"/>
      </w:tcPr>
    </w:tblStylePr>
    <w:tblStylePr w:type="band1Horz">
      <w:tblPr/>
      <w:tcPr>
        <w:shd w:val="clear" w:color="auto" w:fill="E0DFDE" w:themeFill="accent4" w:themeFillTint="33"/>
      </w:tcPr>
    </w:tblStylePr>
  </w:style>
  <w:style w:type="table" w:customStyle="1" w:styleId="ListTable4-Accent51">
    <w:name w:val="List Table 4 - Accent 51"/>
    <w:basedOn w:val="TableNormal"/>
    <w:uiPriority w:val="49"/>
    <w:rsid w:val="001B33D3"/>
    <w:pPr>
      <w:spacing w:line="240" w:lineRule="auto"/>
    </w:pPr>
    <w:tblPr>
      <w:tblStyleRowBandSize w:val="1"/>
      <w:tblStyleColBandSize w:val="1"/>
      <w:tblBorders>
        <w:top w:val="single" w:sz="4" w:space="0" w:color="978E7F" w:themeColor="accent5" w:themeTint="99"/>
        <w:left w:val="single" w:sz="4" w:space="0" w:color="978E7F" w:themeColor="accent5" w:themeTint="99"/>
        <w:bottom w:val="single" w:sz="4" w:space="0" w:color="978E7F" w:themeColor="accent5" w:themeTint="99"/>
        <w:right w:val="single" w:sz="4" w:space="0" w:color="978E7F" w:themeColor="accent5" w:themeTint="99"/>
        <w:insideH w:val="single" w:sz="4" w:space="0" w:color="978E7F" w:themeColor="accent5" w:themeTint="99"/>
      </w:tblBorders>
    </w:tblPr>
    <w:tblStylePr w:type="firstRow">
      <w:rPr>
        <w:b/>
        <w:bCs/>
        <w:color w:val="FFFFFF" w:themeColor="background1"/>
      </w:rPr>
      <w:tblPr/>
      <w:tcPr>
        <w:tcBorders>
          <w:top w:val="single" w:sz="4" w:space="0" w:color="454038" w:themeColor="accent5"/>
          <w:left w:val="single" w:sz="4" w:space="0" w:color="454038" w:themeColor="accent5"/>
          <w:bottom w:val="single" w:sz="4" w:space="0" w:color="454038" w:themeColor="accent5"/>
          <w:right w:val="single" w:sz="4" w:space="0" w:color="454038" w:themeColor="accent5"/>
          <w:insideH w:val="nil"/>
        </w:tcBorders>
        <w:shd w:val="clear" w:color="auto" w:fill="454038" w:themeFill="accent5"/>
      </w:tcPr>
    </w:tblStylePr>
    <w:tblStylePr w:type="lastRow">
      <w:rPr>
        <w:b/>
        <w:bCs/>
      </w:rPr>
      <w:tblPr/>
      <w:tcPr>
        <w:tcBorders>
          <w:top w:val="double" w:sz="4" w:space="0" w:color="978E7F" w:themeColor="accent5" w:themeTint="99"/>
        </w:tcBorders>
      </w:tcPr>
    </w:tblStylePr>
    <w:tblStylePr w:type="firstCol">
      <w:rPr>
        <w:b/>
        <w:bCs/>
      </w:rPr>
    </w:tblStylePr>
    <w:tblStylePr w:type="lastCol">
      <w:rPr>
        <w:b/>
        <w:bCs/>
      </w:rPr>
    </w:tblStylePr>
    <w:tblStylePr w:type="band1Vert">
      <w:tblPr/>
      <w:tcPr>
        <w:shd w:val="clear" w:color="auto" w:fill="DCD9D4" w:themeFill="accent5" w:themeFillTint="33"/>
      </w:tcPr>
    </w:tblStylePr>
    <w:tblStylePr w:type="band1Horz">
      <w:tblPr/>
      <w:tcPr>
        <w:shd w:val="clear" w:color="auto" w:fill="DCD9D4" w:themeFill="accent5" w:themeFillTint="33"/>
      </w:tcPr>
    </w:tblStylePr>
  </w:style>
  <w:style w:type="table" w:customStyle="1" w:styleId="ListTable4-Accent61">
    <w:name w:val="List Table 4 - Accent 61"/>
    <w:basedOn w:val="TableNormal"/>
    <w:uiPriority w:val="49"/>
    <w:rsid w:val="001B33D3"/>
    <w:pPr>
      <w:spacing w:line="240" w:lineRule="auto"/>
    </w:pPr>
    <w:tblPr>
      <w:tblStyleRowBandSize w:val="1"/>
      <w:tblStyleColBandSize w:val="1"/>
      <w:tblBorders>
        <w:top w:val="single" w:sz="4" w:space="0" w:color="FDB861" w:themeColor="accent6" w:themeTint="99"/>
        <w:left w:val="single" w:sz="4" w:space="0" w:color="FDB861" w:themeColor="accent6" w:themeTint="99"/>
        <w:bottom w:val="single" w:sz="4" w:space="0" w:color="FDB861" w:themeColor="accent6" w:themeTint="99"/>
        <w:right w:val="single" w:sz="4" w:space="0" w:color="FDB861" w:themeColor="accent6" w:themeTint="99"/>
        <w:insideH w:val="single" w:sz="4" w:space="0" w:color="FDB861" w:themeColor="accent6" w:themeTint="99"/>
      </w:tblBorders>
    </w:tblPr>
    <w:tblStylePr w:type="firstRow">
      <w:rPr>
        <w:b/>
        <w:bCs/>
        <w:color w:val="FFFFFF" w:themeColor="background1"/>
      </w:rPr>
      <w:tblPr/>
      <w:tcPr>
        <w:tcBorders>
          <w:top w:val="single" w:sz="4" w:space="0" w:color="F28903" w:themeColor="accent6"/>
          <w:left w:val="single" w:sz="4" w:space="0" w:color="F28903" w:themeColor="accent6"/>
          <w:bottom w:val="single" w:sz="4" w:space="0" w:color="F28903" w:themeColor="accent6"/>
          <w:right w:val="single" w:sz="4" w:space="0" w:color="F28903" w:themeColor="accent6"/>
          <w:insideH w:val="nil"/>
        </w:tcBorders>
        <w:shd w:val="clear" w:color="auto" w:fill="F28903" w:themeFill="accent6"/>
      </w:tcPr>
    </w:tblStylePr>
    <w:tblStylePr w:type="lastRow">
      <w:rPr>
        <w:b/>
        <w:bCs/>
      </w:rPr>
      <w:tblPr/>
      <w:tcPr>
        <w:tcBorders>
          <w:top w:val="double" w:sz="4" w:space="0" w:color="FDB861" w:themeColor="accent6" w:themeTint="99"/>
        </w:tcBorders>
      </w:tcPr>
    </w:tblStylePr>
    <w:tblStylePr w:type="firstCol">
      <w:rPr>
        <w:b/>
        <w:bCs/>
      </w:rPr>
    </w:tblStylePr>
    <w:tblStylePr w:type="lastCol">
      <w:rPr>
        <w:b/>
        <w:bCs/>
      </w:rPr>
    </w:tblStylePr>
    <w:tblStylePr w:type="band1Vert">
      <w:tblPr/>
      <w:tcPr>
        <w:shd w:val="clear" w:color="auto" w:fill="FEE7CA" w:themeFill="accent6" w:themeFillTint="33"/>
      </w:tcPr>
    </w:tblStylePr>
    <w:tblStylePr w:type="band1Horz">
      <w:tblPr/>
      <w:tcPr>
        <w:shd w:val="clear" w:color="auto" w:fill="FEE7CA" w:themeFill="accent6" w:themeFillTint="33"/>
      </w:tcPr>
    </w:tblStylePr>
  </w:style>
  <w:style w:type="table" w:customStyle="1" w:styleId="ListTable5Dark1">
    <w:name w:val="List Table 5 Dark1"/>
    <w:basedOn w:val="TableNormal"/>
    <w:uiPriority w:val="50"/>
    <w:rsid w:val="001B33D3"/>
    <w:pPr>
      <w:spacing w:line="240" w:lineRule="auto"/>
    </w:pPr>
    <w:rPr>
      <w:color w:val="FFFFFF" w:themeColor="background1"/>
    </w:rPr>
    <w:tblPr>
      <w:tblStyleRowBandSize w:val="1"/>
      <w:tblStyleColBandSize w:val="1"/>
      <w:tblBorders>
        <w:top w:val="single" w:sz="24" w:space="0" w:color="595959" w:themeColor="text1"/>
        <w:left w:val="single" w:sz="24" w:space="0" w:color="595959" w:themeColor="text1"/>
        <w:bottom w:val="single" w:sz="24" w:space="0" w:color="595959" w:themeColor="text1"/>
        <w:right w:val="single" w:sz="24" w:space="0" w:color="595959" w:themeColor="text1"/>
      </w:tblBorders>
    </w:tblPr>
    <w:tcPr>
      <w:shd w:val="clear" w:color="auto" w:fill="595959"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1">
    <w:name w:val="List Table 5 Dark - Accent 11"/>
    <w:basedOn w:val="TableNormal"/>
    <w:uiPriority w:val="50"/>
    <w:rsid w:val="001B33D3"/>
    <w:pPr>
      <w:spacing w:line="240" w:lineRule="auto"/>
    </w:pPr>
    <w:rPr>
      <w:color w:val="FFFFFF" w:themeColor="background1"/>
    </w:rPr>
    <w:tblPr>
      <w:tblStyleRowBandSize w:val="1"/>
      <w:tblStyleColBandSize w:val="1"/>
      <w:tblBorders>
        <w:top w:val="single" w:sz="24" w:space="0" w:color="F2F1EC" w:themeColor="accent1"/>
        <w:left w:val="single" w:sz="24" w:space="0" w:color="F2F1EC" w:themeColor="accent1"/>
        <w:bottom w:val="single" w:sz="24" w:space="0" w:color="F2F1EC" w:themeColor="accent1"/>
        <w:right w:val="single" w:sz="24" w:space="0" w:color="F2F1EC" w:themeColor="accent1"/>
      </w:tblBorders>
    </w:tblPr>
    <w:tcPr>
      <w:shd w:val="clear" w:color="auto" w:fill="F2F1EC"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1">
    <w:name w:val="List Table 5 Dark - Accent 21"/>
    <w:basedOn w:val="TableNormal"/>
    <w:uiPriority w:val="50"/>
    <w:rsid w:val="001B33D3"/>
    <w:pPr>
      <w:spacing w:line="240" w:lineRule="auto"/>
    </w:pPr>
    <w:rPr>
      <w:color w:val="FFFFFF" w:themeColor="background1"/>
    </w:rPr>
    <w:tblPr>
      <w:tblStyleRowBandSize w:val="1"/>
      <w:tblStyleColBandSize w:val="1"/>
      <w:tblBorders>
        <w:top w:val="single" w:sz="24" w:space="0" w:color="C3C3BD" w:themeColor="accent2"/>
        <w:left w:val="single" w:sz="24" w:space="0" w:color="C3C3BD" w:themeColor="accent2"/>
        <w:bottom w:val="single" w:sz="24" w:space="0" w:color="C3C3BD" w:themeColor="accent2"/>
        <w:right w:val="single" w:sz="24" w:space="0" w:color="C3C3BD" w:themeColor="accent2"/>
      </w:tblBorders>
    </w:tblPr>
    <w:tcPr>
      <w:shd w:val="clear" w:color="auto" w:fill="C3C3B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1">
    <w:name w:val="List Table 5 Dark - Accent 31"/>
    <w:basedOn w:val="TableNormal"/>
    <w:uiPriority w:val="50"/>
    <w:rsid w:val="001B33D3"/>
    <w:pPr>
      <w:spacing w:line="240" w:lineRule="auto"/>
    </w:pPr>
    <w:rPr>
      <w:color w:val="FFFFFF" w:themeColor="background1"/>
    </w:rPr>
    <w:tblPr>
      <w:tblStyleRowBandSize w:val="1"/>
      <w:tblStyleColBandSize w:val="1"/>
      <w:tblBorders>
        <w:top w:val="single" w:sz="24" w:space="0" w:color="8D918D" w:themeColor="accent3"/>
        <w:left w:val="single" w:sz="24" w:space="0" w:color="8D918D" w:themeColor="accent3"/>
        <w:bottom w:val="single" w:sz="24" w:space="0" w:color="8D918D" w:themeColor="accent3"/>
        <w:right w:val="single" w:sz="24" w:space="0" w:color="8D918D" w:themeColor="accent3"/>
      </w:tblBorders>
    </w:tblPr>
    <w:tcPr>
      <w:shd w:val="clear" w:color="auto" w:fill="8D918D"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1">
    <w:name w:val="List Table 5 Dark - Accent 41"/>
    <w:basedOn w:val="TableNormal"/>
    <w:uiPriority w:val="50"/>
    <w:rsid w:val="001B33D3"/>
    <w:pPr>
      <w:spacing w:line="240" w:lineRule="auto"/>
    </w:pPr>
    <w:rPr>
      <w:color w:val="FFFFFF" w:themeColor="background1"/>
    </w:rPr>
    <w:tblPr>
      <w:tblStyleRowBandSize w:val="1"/>
      <w:tblStyleColBandSize w:val="1"/>
      <w:tblBorders>
        <w:top w:val="single" w:sz="24" w:space="0" w:color="65625E" w:themeColor="accent4"/>
        <w:left w:val="single" w:sz="24" w:space="0" w:color="65625E" w:themeColor="accent4"/>
        <w:bottom w:val="single" w:sz="24" w:space="0" w:color="65625E" w:themeColor="accent4"/>
        <w:right w:val="single" w:sz="24" w:space="0" w:color="65625E" w:themeColor="accent4"/>
      </w:tblBorders>
    </w:tblPr>
    <w:tcPr>
      <w:shd w:val="clear" w:color="auto" w:fill="65625E"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1">
    <w:name w:val="List Table 5 Dark - Accent 51"/>
    <w:basedOn w:val="TableNormal"/>
    <w:uiPriority w:val="50"/>
    <w:rsid w:val="001B33D3"/>
    <w:pPr>
      <w:spacing w:line="240" w:lineRule="auto"/>
    </w:pPr>
    <w:rPr>
      <w:color w:val="FFFFFF" w:themeColor="background1"/>
    </w:rPr>
    <w:tblPr>
      <w:tblStyleRowBandSize w:val="1"/>
      <w:tblStyleColBandSize w:val="1"/>
      <w:tblBorders>
        <w:top w:val="single" w:sz="24" w:space="0" w:color="454038" w:themeColor="accent5"/>
        <w:left w:val="single" w:sz="24" w:space="0" w:color="454038" w:themeColor="accent5"/>
        <w:bottom w:val="single" w:sz="24" w:space="0" w:color="454038" w:themeColor="accent5"/>
        <w:right w:val="single" w:sz="24" w:space="0" w:color="454038" w:themeColor="accent5"/>
      </w:tblBorders>
    </w:tblPr>
    <w:tcPr>
      <w:shd w:val="clear" w:color="auto" w:fill="454038"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1">
    <w:name w:val="List Table 5 Dark - Accent 61"/>
    <w:basedOn w:val="TableNormal"/>
    <w:uiPriority w:val="50"/>
    <w:rsid w:val="001B33D3"/>
    <w:pPr>
      <w:spacing w:line="240" w:lineRule="auto"/>
    </w:pPr>
    <w:rPr>
      <w:color w:val="FFFFFF" w:themeColor="background1"/>
    </w:rPr>
    <w:tblPr>
      <w:tblStyleRowBandSize w:val="1"/>
      <w:tblStyleColBandSize w:val="1"/>
      <w:tblBorders>
        <w:top w:val="single" w:sz="24" w:space="0" w:color="F28903" w:themeColor="accent6"/>
        <w:left w:val="single" w:sz="24" w:space="0" w:color="F28903" w:themeColor="accent6"/>
        <w:bottom w:val="single" w:sz="24" w:space="0" w:color="F28903" w:themeColor="accent6"/>
        <w:right w:val="single" w:sz="24" w:space="0" w:color="F28903" w:themeColor="accent6"/>
      </w:tblBorders>
    </w:tblPr>
    <w:tcPr>
      <w:shd w:val="clear" w:color="auto" w:fill="F28903"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rful1">
    <w:name w:val="List Table 6 Colorful1"/>
    <w:basedOn w:val="TableNormal"/>
    <w:uiPriority w:val="51"/>
    <w:rsid w:val="001B33D3"/>
    <w:pPr>
      <w:spacing w:line="240" w:lineRule="auto"/>
    </w:pPr>
    <w:rPr>
      <w:color w:val="595959" w:themeColor="text1"/>
    </w:rPr>
    <w:tblPr>
      <w:tblStyleRowBandSize w:val="1"/>
      <w:tblStyleColBandSize w:val="1"/>
      <w:tblBorders>
        <w:top w:val="single" w:sz="4" w:space="0" w:color="595959" w:themeColor="text1"/>
        <w:bottom w:val="single" w:sz="4" w:space="0" w:color="595959" w:themeColor="text1"/>
      </w:tblBorders>
    </w:tblPr>
    <w:tblStylePr w:type="firstRow">
      <w:rPr>
        <w:b/>
        <w:bCs/>
      </w:rPr>
      <w:tblPr/>
      <w:tcPr>
        <w:tcBorders>
          <w:bottom w:val="single" w:sz="4" w:space="0" w:color="595959" w:themeColor="text1"/>
        </w:tcBorders>
      </w:tcPr>
    </w:tblStylePr>
    <w:tblStylePr w:type="lastRow">
      <w:rPr>
        <w:b/>
        <w:bCs/>
      </w:rPr>
      <w:tblPr/>
      <w:tcPr>
        <w:tcBorders>
          <w:top w:val="double" w:sz="4" w:space="0" w:color="595959" w:themeColor="text1"/>
        </w:tcBorders>
      </w:tcPr>
    </w:tblStylePr>
    <w:tblStylePr w:type="firstCol">
      <w:rPr>
        <w:b/>
        <w:bCs/>
      </w:rPr>
    </w:tblStylePr>
    <w:tblStylePr w:type="lastCol">
      <w:rPr>
        <w:b/>
        <w:bCs/>
      </w:rPr>
    </w:tblStylePr>
    <w:tblStylePr w:type="band1Vert">
      <w:tblPr/>
      <w:tcPr>
        <w:shd w:val="clear" w:color="auto" w:fill="DDDDDD" w:themeFill="text1" w:themeFillTint="33"/>
      </w:tcPr>
    </w:tblStylePr>
    <w:tblStylePr w:type="band1Horz">
      <w:tblPr/>
      <w:tcPr>
        <w:shd w:val="clear" w:color="auto" w:fill="DDDDDD" w:themeFill="text1" w:themeFillTint="33"/>
      </w:tcPr>
    </w:tblStylePr>
  </w:style>
  <w:style w:type="table" w:customStyle="1" w:styleId="ListTable6Colorful-Accent11">
    <w:name w:val="List Table 6 Colorful - Accent 11"/>
    <w:basedOn w:val="TableNormal"/>
    <w:uiPriority w:val="51"/>
    <w:rsid w:val="001B33D3"/>
    <w:pPr>
      <w:spacing w:line="240" w:lineRule="auto"/>
    </w:pPr>
    <w:rPr>
      <w:color w:val="C1BCA4" w:themeColor="accent1" w:themeShade="BF"/>
    </w:rPr>
    <w:tblPr>
      <w:tblStyleRowBandSize w:val="1"/>
      <w:tblStyleColBandSize w:val="1"/>
      <w:tblBorders>
        <w:top w:val="single" w:sz="4" w:space="0" w:color="F2F1EC" w:themeColor="accent1"/>
        <w:bottom w:val="single" w:sz="4" w:space="0" w:color="F2F1EC" w:themeColor="accent1"/>
      </w:tblBorders>
    </w:tblPr>
    <w:tblStylePr w:type="firstRow">
      <w:rPr>
        <w:b/>
        <w:bCs/>
      </w:rPr>
      <w:tblPr/>
      <w:tcPr>
        <w:tcBorders>
          <w:bottom w:val="single" w:sz="4" w:space="0" w:color="F2F1EC" w:themeColor="accent1"/>
        </w:tcBorders>
      </w:tcPr>
    </w:tblStylePr>
    <w:tblStylePr w:type="lastRow">
      <w:rPr>
        <w:b/>
        <w:bCs/>
      </w:rPr>
      <w:tblPr/>
      <w:tcPr>
        <w:tcBorders>
          <w:top w:val="double" w:sz="4" w:space="0" w:color="F2F1EC" w:themeColor="accent1"/>
        </w:tcBorders>
      </w:tcPr>
    </w:tblStylePr>
    <w:tblStylePr w:type="firstCol">
      <w:rPr>
        <w:b/>
        <w:bCs/>
      </w:rPr>
    </w:tblStylePr>
    <w:tblStylePr w:type="lastCol">
      <w:rPr>
        <w:b/>
        <w:bCs/>
      </w:rPr>
    </w:tblStylePr>
    <w:tblStylePr w:type="band1Vert">
      <w:tblPr/>
      <w:tcPr>
        <w:shd w:val="clear" w:color="auto" w:fill="FCFCFB" w:themeFill="accent1" w:themeFillTint="33"/>
      </w:tcPr>
    </w:tblStylePr>
    <w:tblStylePr w:type="band1Horz">
      <w:tblPr/>
      <w:tcPr>
        <w:shd w:val="clear" w:color="auto" w:fill="FCFCFB" w:themeFill="accent1" w:themeFillTint="33"/>
      </w:tcPr>
    </w:tblStylePr>
  </w:style>
  <w:style w:type="table" w:customStyle="1" w:styleId="ListTable6Colorful-Accent21">
    <w:name w:val="List Table 6 Colorful - Accent 21"/>
    <w:basedOn w:val="TableNormal"/>
    <w:uiPriority w:val="51"/>
    <w:rsid w:val="001B33D3"/>
    <w:pPr>
      <w:spacing w:line="240" w:lineRule="auto"/>
    </w:pPr>
    <w:rPr>
      <w:color w:val="95958A" w:themeColor="accent2" w:themeShade="BF"/>
    </w:rPr>
    <w:tblPr>
      <w:tblStyleRowBandSize w:val="1"/>
      <w:tblStyleColBandSize w:val="1"/>
      <w:tblBorders>
        <w:top w:val="single" w:sz="4" w:space="0" w:color="C3C3BD" w:themeColor="accent2"/>
        <w:bottom w:val="single" w:sz="4" w:space="0" w:color="C3C3BD" w:themeColor="accent2"/>
      </w:tblBorders>
    </w:tblPr>
    <w:tblStylePr w:type="firstRow">
      <w:rPr>
        <w:b/>
        <w:bCs/>
      </w:rPr>
      <w:tblPr/>
      <w:tcPr>
        <w:tcBorders>
          <w:bottom w:val="single" w:sz="4" w:space="0" w:color="C3C3BD" w:themeColor="accent2"/>
        </w:tcBorders>
      </w:tcPr>
    </w:tblStylePr>
    <w:tblStylePr w:type="lastRow">
      <w:rPr>
        <w:b/>
        <w:bCs/>
      </w:rPr>
      <w:tblPr/>
      <w:tcPr>
        <w:tcBorders>
          <w:top w:val="double" w:sz="4" w:space="0" w:color="C3C3BD" w:themeColor="accent2"/>
        </w:tcBorders>
      </w:tcPr>
    </w:tblStylePr>
    <w:tblStylePr w:type="firstCol">
      <w:rPr>
        <w:b/>
        <w:bCs/>
      </w:rPr>
    </w:tblStylePr>
    <w:tblStylePr w:type="lastCol">
      <w:rPr>
        <w:b/>
        <w:bCs/>
      </w:rPr>
    </w:tblStylePr>
    <w:tblStylePr w:type="band1Vert">
      <w:tblPr/>
      <w:tcPr>
        <w:shd w:val="clear" w:color="auto" w:fill="F3F3F1" w:themeFill="accent2" w:themeFillTint="33"/>
      </w:tcPr>
    </w:tblStylePr>
    <w:tblStylePr w:type="band1Horz">
      <w:tblPr/>
      <w:tcPr>
        <w:shd w:val="clear" w:color="auto" w:fill="F3F3F1" w:themeFill="accent2" w:themeFillTint="33"/>
      </w:tcPr>
    </w:tblStylePr>
  </w:style>
  <w:style w:type="table" w:customStyle="1" w:styleId="ListTable6Colorful-Accent31">
    <w:name w:val="List Table 6 Colorful - Accent 31"/>
    <w:basedOn w:val="TableNormal"/>
    <w:uiPriority w:val="51"/>
    <w:rsid w:val="001B33D3"/>
    <w:pPr>
      <w:spacing w:line="240" w:lineRule="auto"/>
    </w:pPr>
    <w:rPr>
      <w:color w:val="696C69" w:themeColor="accent3" w:themeShade="BF"/>
    </w:rPr>
    <w:tblPr>
      <w:tblStyleRowBandSize w:val="1"/>
      <w:tblStyleColBandSize w:val="1"/>
      <w:tblBorders>
        <w:top w:val="single" w:sz="4" w:space="0" w:color="8D918D" w:themeColor="accent3"/>
        <w:bottom w:val="single" w:sz="4" w:space="0" w:color="8D918D" w:themeColor="accent3"/>
      </w:tblBorders>
    </w:tblPr>
    <w:tblStylePr w:type="firstRow">
      <w:rPr>
        <w:b/>
        <w:bCs/>
      </w:rPr>
      <w:tblPr/>
      <w:tcPr>
        <w:tcBorders>
          <w:bottom w:val="single" w:sz="4" w:space="0" w:color="8D918D" w:themeColor="accent3"/>
        </w:tcBorders>
      </w:tcPr>
    </w:tblStylePr>
    <w:tblStylePr w:type="lastRow">
      <w:rPr>
        <w:b/>
        <w:bCs/>
      </w:rPr>
      <w:tblPr/>
      <w:tcPr>
        <w:tcBorders>
          <w:top w:val="double" w:sz="4" w:space="0" w:color="8D918D" w:themeColor="accent3"/>
        </w:tcBorders>
      </w:tcPr>
    </w:tblStylePr>
    <w:tblStylePr w:type="firstCol">
      <w:rPr>
        <w:b/>
        <w:bCs/>
      </w:rPr>
    </w:tblStylePr>
    <w:tblStylePr w:type="lastCol">
      <w:rPr>
        <w:b/>
        <w:bCs/>
      </w:rPr>
    </w:tblStylePr>
    <w:tblStylePr w:type="band1Vert">
      <w:tblPr/>
      <w:tcPr>
        <w:shd w:val="clear" w:color="auto" w:fill="E8E9E8" w:themeFill="accent3" w:themeFillTint="33"/>
      </w:tcPr>
    </w:tblStylePr>
    <w:tblStylePr w:type="band1Horz">
      <w:tblPr/>
      <w:tcPr>
        <w:shd w:val="clear" w:color="auto" w:fill="E8E9E8" w:themeFill="accent3" w:themeFillTint="33"/>
      </w:tcPr>
    </w:tblStylePr>
  </w:style>
  <w:style w:type="table" w:customStyle="1" w:styleId="ListTable6Colorful-Accent41">
    <w:name w:val="List Table 6 Colorful - Accent 41"/>
    <w:basedOn w:val="TableNormal"/>
    <w:uiPriority w:val="51"/>
    <w:rsid w:val="001B33D3"/>
    <w:pPr>
      <w:spacing w:line="240" w:lineRule="auto"/>
    </w:pPr>
    <w:rPr>
      <w:color w:val="4B4946" w:themeColor="accent4" w:themeShade="BF"/>
    </w:rPr>
    <w:tblPr>
      <w:tblStyleRowBandSize w:val="1"/>
      <w:tblStyleColBandSize w:val="1"/>
      <w:tblBorders>
        <w:top w:val="single" w:sz="4" w:space="0" w:color="65625E" w:themeColor="accent4"/>
        <w:bottom w:val="single" w:sz="4" w:space="0" w:color="65625E" w:themeColor="accent4"/>
      </w:tblBorders>
    </w:tblPr>
    <w:tblStylePr w:type="firstRow">
      <w:rPr>
        <w:b/>
        <w:bCs/>
      </w:rPr>
      <w:tblPr/>
      <w:tcPr>
        <w:tcBorders>
          <w:bottom w:val="single" w:sz="4" w:space="0" w:color="65625E" w:themeColor="accent4"/>
        </w:tcBorders>
      </w:tcPr>
    </w:tblStylePr>
    <w:tblStylePr w:type="lastRow">
      <w:rPr>
        <w:b/>
        <w:bCs/>
      </w:rPr>
      <w:tblPr/>
      <w:tcPr>
        <w:tcBorders>
          <w:top w:val="double" w:sz="4" w:space="0" w:color="65625E" w:themeColor="accent4"/>
        </w:tcBorders>
      </w:tcPr>
    </w:tblStylePr>
    <w:tblStylePr w:type="firstCol">
      <w:rPr>
        <w:b/>
        <w:bCs/>
      </w:rPr>
    </w:tblStylePr>
    <w:tblStylePr w:type="lastCol">
      <w:rPr>
        <w:b/>
        <w:bCs/>
      </w:rPr>
    </w:tblStylePr>
    <w:tblStylePr w:type="band1Vert">
      <w:tblPr/>
      <w:tcPr>
        <w:shd w:val="clear" w:color="auto" w:fill="E0DFDE" w:themeFill="accent4" w:themeFillTint="33"/>
      </w:tcPr>
    </w:tblStylePr>
    <w:tblStylePr w:type="band1Horz">
      <w:tblPr/>
      <w:tcPr>
        <w:shd w:val="clear" w:color="auto" w:fill="E0DFDE" w:themeFill="accent4" w:themeFillTint="33"/>
      </w:tcPr>
    </w:tblStylePr>
  </w:style>
  <w:style w:type="table" w:customStyle="1" w:styleId="ListTable6Colorful-Accent51">
    <w:name w:val="List Table 6 Colorful - Accent 51"/>
    <w:basedOn w:val="TableNormal"/>
    <w:uiPriority w:val="51"/>
    <w:rsid w:val="001B33D3"/>
    <w:pPr>
      <w:spacing w:line="240" w:lineRule="auto"/>
    </w:pPr>
    <w:rPr>
      <w:color w:val="332F29" w:themeColor="accent5" w:themeShade="BF"/>
    </w:rPr>
    <w:tblPr>
      <w:tblStyleRowBandSize w:val="1"/>
      <w:tblStyleColBandSize w:val="1"/>
      <w:tblBorders>
        <w:top w:val="single" w:sz="4" w:space="0" w:color="454038" w:themeColor="accent5"/>
        <w:bottom w:val="single" w:sz="4" w:space="0" w:color="454038" w:themeColor="accent5"/>
      </w:tblBorders>
    </w:tblPr>
    <w:tblStylePr w:type="firstRow">
      <w:rPr>
        <w:b/>
        <w:bCs/>
      </w:rPr>
      <w:tblPr/>
      <w:tcPr>
        <w:tcBorders>
          <w:bottom w:val="single" w:sz="4" w:space="0" w:color="454038" w:themeColor="accent5"/>
        </w:tcBorders>
      </w:tcPr>
    </w:tblStylePr>
    <w:tblStylePr w:type="lastRow">
      <w:rPr>
        <w:b/>
        <w:bCs/>
      </w:rPr>
      <w:tblPr/>
      <w:tcPr>
        <w:tcBorders>
          <w:top w:val="double" w:sz="4" w:space="0" w:color="454038" w:themeColor="accent5"/>
        </w:tcBorders>
      </w:tcPr>
    </w:tblStylePr>
    <w:tblStylePr w:type="firstCol">
      <w:rPr>
        <w:b/>
        <w:bCs/>
      </w:rPr>
    </w:tblStylePr>
    <w:tblStylePr w:type="lastCol">
      <w:rPr>
        <w:b/>
        <w:bCs/>
      </w:rPr>
    </w:tblStylePr>
    <w:tblStylePr w:type="band1Vert">
      <w:tblPr/>
      <w:tcPr>
        <w:shd w:val="clear" w:color="auto" w:fill="DCD9D4" w:themeFill="accent5" w:themeFillTint="33"/>
      </w:tcPr>
    </w:tblStylePr>
    <w:tblStylePr w:type="band1Horz">
      <w:tblPr/>
      <w:tcPr>
        <w:shd w:val="clear" w:color="auto" w:fill="DCD9D4" w:themeFill="accent5" w:themeFillTint="33"/>
      </w:tcPr>
    </w:tblStylePr>
  </w:style>
  <w:style w:type="table" w:customStyle="1" w:styleId="ListTable6Colorful-Accent61">
    <w:name w:val="List Table 6 Colorful - Accent 61"/>
    <w:basedOn w:val="TableNormal"/>
    <w:uiPriority w:val="51"/>
    <w:rsid w:val="001B33D3"/>
    <w:pPr>
      <w:spacing w:line="240" w:lineRule="auto"/>
    </w:pPr>
    <w:rPr>
      <w:color w:val="B56502" w:themeColor="accent6" w:themeShade="BF"/>
    </w:rPr>
    <w:tblPr>
      <w:tblStyleRowBandSize w:val="1"/>
      <w:tblStyleColBandSize w:val="1"/>
      <w:tblBorders>
        <w:top w:val="single" w:sz="4" w:space="0" w:color="F28903" w:themeColor="accent6"/>
        <w:bottom w:val="single" w:sz="4" w:space="0" w:color="F28903" w:themeColor="accent6"/>
      </w:tblBorders>
    </w:tblPr>
    <w:tblStylePr w:type="firstRow">
      <w:rPr>
        <w:b/>
        <w:bCs/>
      </w:rPr>
      <w:tblPr/>
      <w:tcPr>
        <w:tcBorders>
          <w:bottom w:val="single" w:sz="4" w:space="0" w:color="F28903" w:themeColor="accent6"/>
        </w:tcBorders>
      </w:tcPr>
    </w:tblStylePr>
    <w:tblStylePr w:type="lastRow">
      <w:rPr>
        <w:b/>
        <w:bCs/>
      </w:rPr>
      <w:tblPr/>
      <w:tcPr>
        <w:tcBorders>
          <w:top w:val="double" w:sz="4" w:space="0" w:color="F28903" w:themeColor="accent6"/>
        </w:tcBorders>
      </w:tcPr>
    </w:tblStylePr>
    <w:tblStylePr w:type="firstCol">
      <w:rPr>
        <w:b/>
        <w:bCs/>
      </w:rPr>
    </w:tblStylePr>
    <w:tblStylePr w:type="lastCol">
      <w:rPr>
        <w:b/>
        <w:bCs/>
      </w:rPr>
    </w:tblStylePr>
    <w:tblStylePr w:type="band1Vert">
      <w:tblPr/>
      <w:tcPr>
        <w:shd w:val="clear" w:color="auto" w:fill="FEE7CA" w:themeFill="accent6" w:themeFillTint="33"/>
      </w:tcPr>
    </w:tblStylePr>
    <w:tblStylePr w:type="band1Horz">
      <w:tblPr/>
      <w:tcPr>
        <w:shd w:val="clear" w:color="auto" w:fill="FEE7CA" w:themeFill="accent6" w:themeFillTint="33"/>
      </w:tcPr>
    </w:tblStylePr>
  </w:style>
  <w:style w:type="table" w:customStyle="1" w:styleId="ListTable7Colorful1">
    <w:name w:val="List Table 7 Colorful1"/>
    <w:basedOn w:val="TableNormal"/>
    <w:uiPriority w:val="52"/>
    <w:rsid w:val="001B33D3"/>
    <w:pPr>
      <w:spacing w:line="240" w:lineRule="auto"/>
    </w:pPr>
    <w:rPr>
      <w:color w:val="595959"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95959"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95959"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95959"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95959" w:themeColor="text1"/>
        </w:tcBorders>
        <w:shd w:val="clear" w:color="auto" w:fill="FFFFFF" w:themeFill="background1"/>
      </w:tcPr>
    </w:tblStylePr>
    <w:tblStylePr w:type="band1Vert">
      <w:tblPr/>
      <w:tcPr>
        <w:shd w:val="clear" w:color="auto" w:fill="DDDDDD" w:themeFill="text1" w:themeFillTint="33"/>
      </w:tcPr>
    </w:tblStylePr>
    <w:tblStylePr w:type="band1Horz">
      <w:tblPr/>
      <w:tcPr>
        <w:shd w:val="clear" w:color="auto" w:fill="DDDDDD"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11">
    <w:name w:val="List Table 7 Colorful - Accent 11"/>
    <w:basedOn w:val="TableNormal"/>
    <w:uiPriority w:val="52"/>
    <w:rsid w:val="001B33D3"/>
    <w:pPr>
      <w:spacing w:line="240" w:lineRule="auto"/>
    </w:pPr>
    <w:rPr>
      <w:color w:val="C1BCA4"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2F1EC"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2F1EC"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2F1EC"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2F1EC" w:themeColor="accent1"/>
        </w:tcBorders>
        <w:shd w:val="clear" w:color="auto" w:fill="FFFFFF" w:themeFill="background1"/>
      </w:tcPr>
    </w:tblStylePr>
    <w:tblStylePr w:type="band1Vert">
      <w:tblPr/>
      <w:tcPr>
        <w:shd w:val="clear" w:color="auto" w:fill="FCFCFB" w:themeFill="accent1" w:themeFillTint="33"/>
      </w:tcPr>
    </w:tblStylePr>
    <w:tblStylePr w:type="band1Horz">
      <w:tblPr/>
      <w:tcPr>
        <w:shd w:val="clear" w:color="auto" w:fill="FCFCF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21">
    <w:name w:val="List Table 7 Colorful - Accent 21"/>
    <w:basedOn w:val="TableNormal"/>
    <w:uiPriority w:val="52"/>
    <w:rsid w:val="001B33D3"/>
    <w:pPr>
      <w:spacing w:line="240" w:lineRule="auto"/>
    </w:pPr>
    <w:rPr>
      <w:color w:val="95958A"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3C3B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3C3B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3C3B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3C3BD" w:themeColor="accent2"/>
        </w:tcBorders>
        <w:shd w:val="clear" w:color="auto" w:fill="FFFFFF" w:themeFill="background1"/>
      </w:tcPr>
    </w:tblStylePr>
    <w:tblStylePr w:type="band1Vert">
      <w:tblPr/>
      <w:tcPr>
        <w:shd w:val="clear" w:color="auto" w:fill="F3F3F1" w:themeFill="accent2" w:themeFillTint="33"/>
      </w:tcPr>
    </w:tblStylePr>
    <w:tblStylePr w:type="band1Horz">
      <w:tblPr/>
      <w:tcPr>
        <w:shd w:val="clear" w:color="auto" w:fill="F3F3F1"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31">
    <w:name w:val="List Table 7 Colorful - Accent 31"/>
    <w:basedOn w:val="TableNormal"/>
    <w:uiPriority w:val="52"/>
    <w:rsid w:val="001B33D3"/>
    <w:pPr>
      <w:spacing w:line="240" w:lineRule="auto"/>
    </w:pPr>
    <w:rPr>
      <w:color w:val="696C69"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D918D"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D918D"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D918D"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D918D" w:themeColor="accent3"/>
        </w:tcBorders>
        <w:shd w:val="clear" w:color="auto" w:fill="FFFFFF" w:themeFill="background1"/>
      </w:tcPr>
    </w:tblStylePr>
    <w:tblStylePr w:type="band1Vert">
      <w:tblPr/>
      <w:tcPr>
        <w:shd w:val="clear" w:color="auto" w:fill="E8E9E8" w:themeFill="accent3" w:themeFillTint="33"/>
      </w:tcPr>
    </w:tblStylePr>
    <w:tblStylePr w:type="band1Horz">
      <w:tblPr/>
      <w:tcPr>
        <w:shd w:val="clear" w:color="auto" w:fill="E8E9E8"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41">
    <w:name w:val="List Table 7 Colorful - Accent 41"/>
    <w:basedOn w:val="TableNormal"/>
    <w:uiPriority w:val="52"/>
    <w:rsid w:val="001B33D3"/>
    <w:pPr>
      <w:spacing w:line="240" w:lineRule="auto"/>
    </w:pPr>
    <w:rPr>
      <w:color w:val="4B4946"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5625E"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5625E"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5625E"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5625E" w:themeColor="accent4"/>
        </w:tcBorders>
        <w:shd w:val="clear" w:color="auto" w:fill="FFFFFF" w:themeFill="background1"/>
      </w:tcPr>
    </w:tblStylePr>
    <w:tblStylePr w:type="band1Vert">
      <w:tblPr/>
      <w:tcPr>
        <w:shd w:val="clear" w:color="auto" w:fill="E0DFDE" w:themeFill="accent4" w:themeFillTint="33"/>
      </w:tcPr>
    </w:tblStylePr>
    <w:tblStylePr w:type="band1Horz">
      <w:tblPr/>
      <w:tcPr>
        <w:shd w:val="clear" w:color="auto" w:fill="E0DFDE"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51">
    <w:name w:val="List Table 7 Colorful - Accent 51"/>
    <w:basedOn w:val="TableNormal"/>
    <w:uiPriority w:val="52"/>
    <w:rsid w:val="001B33D3"/>
    <w:pPr>
      <w:spacing w:line="240" w:lineRule="auto"/>
    </w:pPr>
    <w:rPr>
      <w:color w:val="332F29"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54038"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54038"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54038"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54038" w:themeColor="accent5"/>
        </w:tcBorders>
        <w:shd w:val="clear" w:color="auto" w:fill="FFFFFF" w:themeFill="background1"/>
      </w:tcPr>
    </w:tblStylePr>
    <w:tblStylePr w:type="band1Vert">
      <w:tblPr/>
      <w:tcPr>
        <w:shd w:val="clear" w:color="auto" w:fill="DCD9D4" w:themeFill="accent5" w:themeFillTint="33"/>
      </w:tcPr>
    </w:tblStylePr>
    <w:tblStylePr w:type="band1Horz">
      <w:tblPr/>
      <w:tcPr>
        <w:shd w:val="clear" w:color="auto" w:fill="DCD9D4"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61">
    <w:name w:val="List Table 7 Colorful - Accent 61"/>
    <w:basedOn w:val="TableNormal"/>
    <w:uiPriority w:val="52"/>
    <w:rsid w:val="001B33D3"/>
    <w:pPr>
      <w:spacing w:line="240" w:lineRule="auto"/>
    </w:pPr>
    <w:rPr>
      <w:color w:val="B56502"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28903"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28903"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28903"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28903" w:themeColor="accent6"/>
        </w:tcBorders>
        <w:shd w:val="clear" w:color="auto" w:fill="FFFFFF" w:themeFill="background1"/>
      </w:tcPr>
    </w:tblStylePr>
    <w:tblStylePr w:type="band1Vert">
      <w:tblPr/>
      <w:tcPr>
        <w:shd w:val="clear" w:color="auto" w:fill="FEE7CA" w:themeFill="accent6" w:themeFillTint="33"/>
      </w:tcPr>
    </w:tblStylePr>
    <w:tblStylePr w:type="band1Horz">
      <w:tblPr/>
      <w:tcPr>
        <w:shd w:val="clear" w:color="auto" w:fill="FEE7CA"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1B33D3"/>
    <w:pPr>
      <w:tabs>
        <w:tab w:val="left" w:pos="480"/>
        <w:tab w:val="left" w:pos="960"/>
        <w:tab w:val="left" w:pos="1440"/>
        <w:tab w:val="left" w:pos="1920"/>
        <w:tab w:val="left" w:pos="2400"/>
        <w:tab w:val="left" w:pos="2880"/>
        <w:tab w:val="left" w:pos="3360"/>
        <w:tab w:val="left" w:pos="3840"/>
        <w:tab w:val="left" w:pos="4320"/>
      </w:tabs>
    </w:pPr>
    <w:rPr>
      <w:rFonts w:ascii="Consolas" w:hAnsi="Consolas"/>
      <w:sz w:val="20"/>
      <w:szCs w:val="20"/>
      <w:lang w:val="en-GB"/>
    </w:rPr>
  </w:style>
  <w:style w:type="character" w:customStyle="1" w:styleId="MacroTextChar">
    <w:name w:val="Macro Text Char"/>
    <w:basedOn w:val="DefaultParagraphFont"/>
    <w:link w:val="MacroText"/>
    <w:uiPriority w:val="99"/>
    <w:semiHidden/>
    <w:rsid w:val="001B33D3"/>
    <w:rPr>
      <w:rFonts w:ascii="Consolas" w:hAnsi="Consolas"/>
      <w:sz w:val="20"/>
      <w:szCs w:val="20"/>
      <w:lang w:val="en-GB"/>
    </w:rPr>
  </w:style>
  <w:style w:type="table" w:styleId="MediumGrid1">
    <w:name w:val="Medium Grid 1"/>
    <w:basedOn w:val="TableNormal"/>
    <w:uiPriority w:val="67"/>
    <w:semiHidden/>
    <w:unhideWhenUsed/>
    <w:rsid w:val="001B33D3"/>
    <w:pPr>
      <w:spacing w:line="240" w:lineRule="auto"/>
    </w:pPr>
    <w:tblPr>
      <w:tblStyleRowBandSize w:val="1"/>
      <w:tblStyleColBandSize w:val="1"/>
      <w:tblBorders>
        <w:top w:val="single" w:sz="8" w:space="0" w:color="828282" w:themeColor="text1" w:themeTint="BF"/>
        <w:left w:val="single" w:sz="8" w:space="0" w:color="828282" w:themeColor="text1" w:themeTint="BF"/>
        <w:bottom w:val="single" w:sz="8" w:space="0" w:color="828282" w:themeColor="text1" w:themeTint="BF"/>
        <w:right w:val="single" w:sz="8" w:space="0" w:color="828282" w:themeColor="text1" w:themeTint="BF"/>
        <w:insideH w:val="single" w:sz="8" w:space="0" w:color="828282" w:themeColor="text1" w:themeTint="BF"/>
        <w:insideV w:val="single" w:sz="8" w:space="0" w:color="828282" w:themeColor="text1" w:themeTint="BF"/>
      </w:tblBorders>
    </w:tblPr>
    <w:tcPr>
      <w:shd w:val="clear" w:color="auto" w:fill="D5D5D5" w:themeFill="text1" w:themeFillTint="3F"/>
    </w:tcPr>
    <w:tblStylePr w:type="firstRow">
      <w:rPr>
        <w:b/>
        <w:bCs/>
      </w:rPr>
    </w:tblStylePr>
    <w:tblStylePr w:type="lastRow">
      <w:rPr>
        <w:b/>
        <w:bCs/>
      </w:rPr>
      <w:tblPr/>
      <w:tcPr>
        <w:tcBorders>
          <w:top w:val="single" w:sz="18" w:space="0" w:color="828282" w:themeColor="text1" w:themeTint="BF"/>
        </w:tcBorders>
      </w:tcPr>
    </w:tblStylePr>
    <w:tblStylePr w:type="firstCol">
      <w:rPr>
        <w:b/>
        <w:bCs/>
      </w:rPr>
    </w:tblStylePr>
    <w:tblStylePr w:type="lastCol">
      <w:rPr>
        <w:b/>
        <w:bCs/>
      </w:rPr>
    </w:tblStylePr>
    <w:tblStylePr w:type="band1Vert">
      <w:tblPr/>
      <w:tcPr>
        <w:shd w:val="clear" w:color="auto" w:fill="ACACAC" w:themeFill="text1" w:themeFillTint="7F"/>
      </w:tcPr>
    </w:tblStylePr>
    <w:tblStylePr w:type="band1Horz">
      <w:tblPr/>
      <w:tcPr>
        <w:shd w:val="clear" w:color="auto" w:fill="ACACAC" w:themeFill="text1" w:themeFillTint="7F"/>
      </w:tcPr>
    </w:tblStylePr>
  </w:style>
  <w:style w:type="table" w:styleId="MediumGrid1-Accent1">
    <w:name w:val="Medium Grid 1 Accent 1"/>
    <w:basedOn w:val="TableNormal"/>
    <w:uiPriority w:val="67"/>
    <w:semiHidden/>
    <w:unhideWhenUsed/>
    <w:rsid w:val="001B33D3"/>
    <w:pPr>
      <w:spacing w:line="240" w:lineRule="auto"/>
    </w:pPr>
    <w:tblPr>
      <w:tblStyleRowBandSize w:val="1"/>
      <w:tblStyleColBandSize w:val="1"/>
      <w:tblBorders>
        <w:top w:val="single" w:sz="8" w:space="0" w:color="F5F4F0" w:themeColor="accent1" w:themeTint="BF"/>
        <w:left w:val="single" w:sz="8" w:space="0" w:color="F5F4F0" w:themeColor="accent1" w:themeTint="BF"/>
        <w:bottom w:val="single" w:sz="8" w:space="0" w:color="F5F4F0" w:themeColor="accent1" w:themeTint="BF"/>
        <w:right w:val="single" w:sz="8" w:space="0" w:color="F5F4F0" w:themeColor="accent1" w:themeTint="BF"/>
        <w:insideH w:val="single" w:sz="8" w:space="0" w:color="F5F4F0" w:themeColor="accent1" w:themeTint="BF"/>
        <w:insideV w:val="single" w:sz="8" w:space="0" w:color="F5F4F0" w:themeColor="accent1" w:themeTint="BF"/>
      </w:tblBorders>
    </w:tblPr>
    <w:tcPr>
      <w:shd w:val="clear" w:color="auto" w:fill="FBFBFA" w:themeFill="accent1" w:themeFillTint="3F"/>
    </w:tcPr>
    <w:tblStylePr w:type="firstRow">
      <w:rPr>
        <w:b/>
        <w:bCs/>
      </w:rPr>
    </w:tblStylePr>
    <w:tblStylePr w:type="lastRow">
      <w:rPr>
        <w:b/>
        <w:bCs/>
      </w:rPr>
      <w:tblPr/>
      <w:tcPr>
        <w:tcBorders>
          <w:top w:val="single" w:sz="18" w:space="0" w:color="F5F4F0" w:themeColor="accent1" w:themeTint="BF"/>
        </w:tcBorders>
      </w:tcPr>
    </w:tblStylePr>
    <w:tblStylePr w:type="firstCol">
      <w:rPr>
        <w:b/>
        <w:bCs/>
      </w:rPr>
    </w:tblStylePr>
    <w:tblStylePr w:type="lastCol">
      <w:rPr>
        <w:b/>
        <w:bCs/>
      </w:rPr>
    </w:tblStylePr>
    <w:tblStylePr w:type="band1Vert">
      <w:tblPr/>
      <w:tcPr>
        <w:shd w:val="clear" w:color="auto" w:fill="F8F7F5" w:themeFill="accent1" w:themeFillTint="7F"/>
      </w:tcPr>
    </w:tblStylePr>
    <w:tblStylePr w:type="band1Horz">
      <w:tblPr/>
      <w:tcPr>
        <w:shd w:val="clear" w:color="auto" w:fill="F8F7F5" w:themeFill="accent1" w:themeFillTint="7F"/>
      </w:tcPr>
    </w:tblStylePr>
  </w:style>
  <w:style w:type="table" w:styleId="MediumGrid1-Accent2">
    <w:name w:val="Medium Grid 1 Accent 2"/>
    <w:basedOn w:val="TableNormal"/>
    <w:uiPriority w:val="67"/>
    <w:semiHidden/>
    <w:unhideWhenUsed/>
    <w:rsid w:val="001B33D3"/>
    <w:pPr>
      <w:spacing w:line="240" w:lineRule="auto"/>
    </w:pPr>
    <w:tblPr>
      <w:tblStyleRowBandSize w:val="1"/>
      <w:tblStyleColBandSize w:val="1"/>
      <w:tblBorders>
        <w:top w:val="single" w:sz="8" w:space="0" w:color="D2D2CD" w:themeColor="accent2" w:themeTint="BF"/>
        <w:left w:val="single" w:sz="8" w:space="0" w:color="D2D2CD" w:themeColor="accent2" w:themeTint="BF"/>
        <w:bottom w:val="single" w:sz="8" w:space="0" w:color="D2D2CD" w:themeColor="accent2" w:themeTint="BF"/>
        <w:right w:val="single" w:sz="8" w:space="0" w:color="D2D2CD" w:themeColor="accent2" w:themeTint="BF"/>
        <w:insideH w:val="single" w:sz="8" w:space="0" w:color="D2D2CD" w:themeColor="accent2" w:themeTint="BF"/>
        <w:insideV w:val="single" w:sz="8" w:space="0" w:color="D2D2CD" w:themeColor="accent2" w:themeTint="BF"/>
      </w:tblBorders>
    </w:tblPr>
    <w:tcPr>
      <w:shd w:val="clear" w:color="auto" w:fill="F0F0EE" w:themeFill="accent2" w:themeFillTint="3F"/>
    </w:tcPr>
    <w:tblStylePr w:type="firstRow">
      <w:rPr>
        <w:b/>
        <w:bCs/>
      </w:rPr>
    </w:tblStylePr>
    <w:tblStylePr w:type="lastRow">
      <w:rPr>
        <w:b/>
        <w:bCs/>
      </w:rPr>
      <w:tblPr/>
      <w:tcPr>
        <w:tcBorders>
          <w:top w:val="single" w:sz="18" w:space="0" w:color="D2D2CD" w:themeColor="accent2" w:themeTint="BF"/>
        </w:tcBorders>
      </w:tcPr>
    </w:tblStylePr>
    <w:tblStylePr w:type="firstCol">
      <w:rPr>
        <w:b/>
        <w:bCs/>
      </w:rPr>
    </w:tblStylePr>
    <w:tblStylePr w:type="lastCol">
      <w:rPr>
        <w:b/>
        <w:bCs/>
      </w:rPr>
    </w:tblStylePr>
    <w:tblStylePr w:type="band1Vert">
      <w:tblPr/>
      <w:tcPr>
        <w:shd w:val="clear" w:color="auto" w:fill="E1E1DE" w:themeFill="accent2" w:themeFillTint="7F"/>
      </w:tcPr>
    </w:tblStylePr>
    <w:tblStylePr w:type="band1Horz">
      <w:tblPr/>
      <w:tcPr>
        <w:shd w:val="clear" w:color="auto" w:fill="E1E1DE" w:themeFill="accent2" w:themeFillTint="7F"/>
      </w:tcPr>
    </w:tblStylePr>
  </w:style>
  <w:style w:type="table" w:styleId="MediumGrid1-Accent3">
    <w:name w:val="Medium Grid 1 Accent 3"/>
    <w:basedOn w:val="TableNormal"/>
    <w:uiPriority w:val="67"/>
    <w:semiHidden/>
    <w:unhideWhenUsed/>
    <w:rsid w:val="001B33D3"/>
    <w:pPr>
      <w:spacing w:line="240" w:lineRule="auto"/>
    </w:pPr>
    <w:tblPr>
      <w:tblStyleRowBandSize w:val="1"/>
      <w:tblStyleColBandSize w:val="1"/>
      <w:tblBorders>
        <w:top w:val="single" w:sz="8" w:space="0" w:color="A9ACA9" w:themeColor="accent3" w:themeTint="BF"/>
        <w:left w:val="single" w:sz="8" w:space="0" w:color="A9ACA9" w:themeColor="accent3" w:themeTint="BF"/>
        <w:bottom w:val="single" w:sz="8" w:space="0" w:color="A9ACA9" w:themeColor="accent3" w:themeTint="BF"/>
        <w:right w:val="single" w:sz="8" w:space="0" w:color="A9ACA9" w:themeColor="accent3" w:themeTint="BF"/>
        <w:insideH w:val="single" w:sz="8" w:space="0" w:color="A9ACA9" w:themeColor="accent3" w:themeTint="BF"/>
        <w:insideV w:val="single" w:sz="8" w:space="0" w:color="A9ACA9" w:themeColor="accent3" w:themeTint="BF"/>
      </w:tblBorders>
    </w:tblPr>
    <w:tcPr>
      <w:shd w:val="clear" w:color="auto" w:fill="E2E3E2" w:themeFill="accent3" w:themeFillTint="3F"/>
    </w:tcPr>
    <w:tblStylePr w:type="firstRow">
      <w:rPr>
        <w:b/>
        <w:bCs/>
      </w:rPr>
    </w:tblStylePr>
    <w:tblStylePr w:type="lastRow">
      <w:rPr>
        <w:b/>
        <w:bCs/>
      </w:rPr>
      <w:tblPr/>
      <w:tcPr>
        <w:tcBorders>
          <w:top w:val="single" w:sz="18" w:space="0" w:color="A9ACA9" w:themeColor="accent3" w:themeTint="BF"/>
        </w:tcBorders>
      </w:tcPr>
    </w:tblStylePr>
    <w:tblStylePr w:type="firstCol">
      <w:rPr>
        <w:b/>
        <w:bCs/>
      </w:rPr>
    </w:tblStylePr>
    <w:tblStylePr w:type="lastCol">
      <w:rPr>
        <w:b/>
        <w:bCs/>
      </w:rPr>
    </w:tblStylePr>
    <w:tblStylePr w:type="band1Vert">
      <w:tblPr/>
      <w:tcPr>
        <w:shd w:val="clear" w:color="auto" w:fill="C6C8C6" w:themeFill="accent3" w:themeFillTint="7F"/>
      </w:tcPr>
    </w:tblStylePr>
    <w:tblStylePr w:type="band1Horz">
      <w:tblPr/>
      <w:tcPr>
        <w:shd w:val="clear" w:color="auto" w:fill="C6C8C6" w:themeFill="accent3" w:themeFillTint="7F"/>
      </w:tcPr>
    </w:tblStylePr>
  </w:style>
  <w:style w:type="table" w:styleId="MediumGrid1-Accent4">
    <w:name w:val="Medium Grid 1 Accent 4"/>
    <w:basedOn w:val="TableNormal"/>
    <w:uiPriority w:val="67"/>
    <w:semiHidden/>
    <w:unhideWhenUsed/>
    <w:rsid w:val="001B33D3"/>
    <w:pPr>
      <w:spacing w:line="240" w:lineRule="auto"/>
    </w:pPr>
    <w:tblPr>
      <w:tblStyleRowBandSize w:val="1"/>
      <w:tblStyleColBandSize w:val="1"/>
      <w:tblBorders>
        <w:top w:val="single" w:sz="8" w:space="0" w:color="8D8984" w:themeColor="accent4" w:themeTint="BF"/>
        <w:left w:val="single" w:sz="8" w:space="0" w:color="8D8984" w:themeColor="accent4" w:themeTint="BF"/>
        <w:bottom w:val="single" w:sz="8" w:space="0" w:color="8D8984" w:themeColor="accent4" w:themeTint="BF"/>
        <w:right w:val="single" w:sz="8" w:space="0" w:color="8D8984" w:themeColor="accent4" w:themeTint="BF"/>
        <w:insideH w:val="single" w:sz="8" w:space="0" w:color="8D8984" w:themeColor="accent4" w:themeTint="BF"/>
        <w:insideV w:val="single" w:sz="8" w:space="0" w:color="8D8984" w:themeColor="accent4" w:themeTint="BF"/>
      </w:tblBorders>
    </w:tblPr>
    <w:tcPr>
      <w:shd w:val="clear" w:color="auto" w:fill="D9D8D6" w:themeFill="accent4" w:themeFillTint="3F"/>
    </w:tcPr>
    <w:tblStylePr w:type="firstRow">
      <w:rPr>
        <w:b/>
        <w:bCs/>
      </w:rPr>
    </w:tblStylePr>
    <w:tblStylePr w:type="lastRow">
      <w:rPr>
        <w:b/>
        <w:bCs/>
      </w:rPr>
      <w:tblPr/>
      <w:tcPr>
        <w:tcBorders>
          <w:top w:val="single" w:sz="18" w:space="0" w:color="8D8984" w:themeColor="accent4" w:themeTint="BF"/>
        </w:tcBorders>
      </w:tcPr>
    </w:tblStylePr>
    <w:tblStylePr w:type="firstCol">
      <w:rPr>
        <w:b/>
        <w:bCs/>
      </w:rPr>
    </w:tblStylePr>
    <w:tblStylePr w:type="lastCol">
      <w:rPr>
        <w:b/>
        <w:bCs/>
      </w:rPr>
    </w:tblStylePr>
    <w:tblStylePr w:type="band1Vert">
      <w:tblPr/>
      <w:tcPr>
        <w:shd w:val="clear" w:color="auto" w:fill="B3B0AD" w:themeFill="accent4" w:themeFillTint="7F"/>
      </w:tcPr>
    </w:tblStylePr>
    <w:tblStylePr w:type="band1Horz">
      <w:tblPr/>
      <w:tcPr>
        <w:shd w:val="clear" w:color="auto" w:fill="B3B0AD" w:themeFill="accent4" w:themeFillTint="7F"/>
      </w:tcPr>
    </w:tblStylePr>
  </w:style>
  <w:style w:type="table" w:styleId="MediumGrid1-Accent5">
    <w:name w:val="Medium Grid 1 Accent 5"/>
    <w:basedOn w:val="TableNormal"/>
    <w:uiPriority w:val="67"/>
    <w:semiHidden/>
    <w:unhideWhenUsed/>
    <w:rsid w:val="001B33D3"/>
    <w:pPr>
      <w:spacing w:line="240" w:lineRule="auto"/>
    </w:pPr>
    <w:tblPr>
      <w:tblStyleRowBandSize w:val="1"/>
      <w:tblStyleColBandSize w:val="1"/>
      <w:tblBorders>
        <w:top w:val="single" w:sz="8" w:space="0" w:color="7A7163" w:themeColor="accent5" w:themeTint="BF"/>
        <w:left w:val="single" w:sz="8" w:space="0" w:color="7A7163" w:themeColor="accent5" w:themeTint="BF"/>
        <w:bottom w:val="single" w:sz="8" w:space="0" w:color="7A7163" w:themeColor="accent5" w:themeTint="BF"/>
        <w:right w:val="single" w:sz="8" w:space="0" w:color="7A7163" w:themeColor="accent5" w:themeTint="BF"/>
        <w:insideH w:val="single" w:sz="8" w:space="0" w:color="7A7163" w:themeColor="accent5" w:themeTint="BF"/>
        <w:insideV w:val="single" w:sz="8" w:space="0" w:color="7A7163" w:themeColor="accent5" w:themeTint="BF"/>
      </w:tblBorders>
    </w:tblPr>
    <w:tcPr>
      <w:shd w:val="clear" w:color="auto" w:fill="D4D0CA" w:themeFill="accent5" w:themeFillTint="3F"/>
    </w:tcPr>
    <w:tblStylePr w:type="firstRow">
      <w:rPr>
        <w:b/>
        <w:bCs/>
      </w:rPr>
    </w:tblStylePr>
    <w:tblStylePr w:type="lastRow">
      <w:rPr>
        <w:b/>
        <w:bCs/>
      </w:rPr>
      <w:tblPr/>
      <w:tcPr>
        <w:tcBorders>
          <w:top w:val="single" w:sz="18" w:space="0" w:color="7A7163" w:themeColor="accent5" w:themeTint="BF"/>
        </w:tcBorders>
      </w:tcPr>
    </w:tblStylePr>
    <w:tblStylePr w:type="firstCol">
      <w:rPr>
        <w:b/>
        <w:bCs/>
      </w:rPr>
    </w:tblStylePr>
    <w:tblStylePr w:type="lastCol">
      <w:rPr>
        <w:b/>
        <w:bCs/>
      </w:rPr>
    </w:tblStylePr>
    <w:tblStylePr w:type="band1Vert">
      <w:tblPr/>
      <w:tcPr>
        <w:shd w:val="clear" w:color="auto" w:fill="A9A195" w:themeFill="accent5" w:themeFillTint="7F"/>
      </w:tcPr>
    </w:tblStylePr>
    <w:tblStylePr w:type="band1Horz">
      <w:tblPr/>
      <w:tcPr>
        <w:shd w:val="clear" w:color="auto" w:fill="A9A195" w:themeFill="accent5" w:themeFillTint="7F"/>
      </w:tcPr>
    </w:tblStylePr>
  </w:style>
  <w:style w:type="table" w:styleId="MediumGrid1-Accent6">
    <w:name w:val="Medium Grid 1 Accent 6"/>
    <w:basedOn w:val="TableNormal"/>
    <w:uiPriority w:val="67"/>
    <w:semiHidden/>
    <w:unhideWhenUsed/>
    <w:rsid w:val="001B33D3"/>
    <w:pPr>
      <w:spacing w:line="240" w:lineRule="auto"/>
    </w:pPr>
    <w:tblPr>
      <w:tblStyleRowBandSize w:val="1"/>
      <w:tblStyleColBandSize w:val="1"/>
      <w:tblBorders>
        <w:top w:val="single" w:sz="8" w:space="0" w:color="FCA63A" w:themeColor="accent6" w:themeTint="BF"/>
        <w:left w:val="single" w:sz="8" w:space="0" w:color="FCA63A" w:themeColor="accent6" w:themeTint="BF"/>
        <w:bottom w:val="single" w:sz="8" w:space="0" w:color="FCA63A" w:themeColor="accent6" w:themeTint="BF"/>
        <w:right w:val="single" w:sz="8" w:space="0" w:color="FCA63A" w:themeColor="accent6" w:themeTint="BF"/>
        <w:insideH w:val="single" w:sz="8" w:space="0" w:color="FCA63A" w:themeColor="accent6" w:themeTint="BF"/>
        <w:insideV w:val="single" w:sz="8" w:space="0" w:color="FCA63A" w:themeColor="accent6" w:themeTint="BF"/>
      </w:tblBorders>
    </w:tblPr>
    <w:tcPr>
      <w:shd w:val="clear" w:color="auto" w:fill="FEE1BE" w:themeFill="accent6" w:themeFillTint="3F"/>
    </w:tcPr>
    <w:tblStylePr w:type="firstRow">
      <w:rPr>
        <w:b/>
        <w:bCs/>
      </w:rPr>
    </w:tblStylePr>
    <w:tblStylePr w:type="lastRow">
      <w:rPr>
        <w:b/>
        <w:bCs/>
      </w:rPr>
      <w:tblPr/>
      <w:tcPr>
        <w:tcBorders>
          <w:top w:val="single" w:sz="18" w:space="0" w:color="FCA63A" w:themeColor="accent6" w:themeTint="BF"/>
        </w:tcBorders>
      </w:tcPr>
    </w:tblStylePr>
    <w:tblStylePr w:type="firstCol">
      <w:rPr>
        <w:b/>
        <w:bCs/>
      </w:rPr>
    </w:tblStylePr>
    <w:tblStylePr w:type="lastCol">
      <w:rPr>
        <w:b/>
        <w:bCs/>
      </w:rPr>
    </w:tblStylePr>
    <w:tblStylePr w:type="band1Vert">
      <w:tblPr/>
      <w:tcPr>
        <w:shd w:val="clear" w:color="auto" w:fill="FDC47C" w:themeFill="accent6" w:themeFillTint="7F"/>
      </w:tcPr>
    </w:tblStylePr>
    <w:tblStylePr w:type="band1Horz">
      <w:tblPr/>
      <w:tcPr>
        <w:shd w:val="clear" w:color="auto" w:fill="FDC47C" w:themeFill="accent6" w:themeFillTint="7F"/>
      </w:tcPr>
    </w:tblStylePr>
  </w:style>
  <w:style w:type="table" w:styleId="MediumGrid2">
    <w:name w:val="Medium Grid 2"/>
    <w:basedOn w:val="TableNormal"/>
    <w:uiPriority w:val="68"/>
    <w:semiHidden/>
    <w:unhideWhenUsed/>
    <w:rsid w:val="001B33D3"/>
    <w:pPr>
      <w:spacing w:line="240" w:lineRule="auto"/>
    </w:pPr>
    <w:rPr>
      <w:rFonts w:asciiTheme="majorHAnsi" w:eastAsiaTheme="majorEastAsia" w:hAnsiTheme="majorHAnsi" w:cstheme="majorBidi"/>
      <w:color w:val="595959" w:themeColor="text1"/>
    </w:rPr>
    <w:tblPr>
      <w:tblStyleRowBandSize w:val="1"/>
      <w:tblStyleColBandSize w:val="1"/>
      <w:tblBorders>
        <w:top w:val="single" w:sz="8" w:space="0" w:color="595959" w:themeColor="text1"/>
        <w:left w:val="single" w:sz="8" w:space="0" w:color="595959" w:themeColor="text1"/>
        <w:bottom w:val="single" w:sz="8" w:space="0" w:color="595959" w:themeColor="text1"/>
        <w:right w:val="single" w:sz="8" w:space="0" w:color="595959" w:themeColor="text1"/>
        <w:insideH w:val="single" w:sz="8" w:space="0" w:color="595959" w:themeColor="text1"/>
        <w:insideV w:val="single" w:sz="8" w:space="0" w:color="595959" w:themeColor="text1"/>
      </w:tblBorders>
    </w:tblPr>
    <w:tcPr>
      <w:shd w:val="clear" w:color="auto" w:fill="D5D5D5" w:themeFill="text1" w:themeFillTint="3F"/>
    </w:tcPr>
    <w:tblStylePr w:type="firstRow">
      <w:rPr>
        <w:b/>
        <w:bCs/>
        <w:color w:val="595959" w:themeColor="text1"/>
      </w:rPr>
      <w:tblPr/>
      <w:tcPr>
        <w:shd w:val="clear" w:color="auto" w:fill="EEEEEE" w:themeFill="text1" w:themeFillTint="19"/>
      </w:tcPr>
    </w:tblStylePr>
    <w:tblStylePr w:type="lastRow">
      <w:rPr>
        <w:b/>
        <w:bCs/>
        <w:color w:val="595959" w:themeColor="text1"/>
      </w:rPr>
      <w:tblPr/>
      <w:tcPr>
        <w:tcBorders>
          <w:top w:val="single" w:sz="12" w:space="0" w:color="595959" w:themeColor="text1"/>
          <w:left w:val="nil"/>
          <w:bottom w:val="nil"/>
          <w:right w:val="nil"/>
          <w:insideH w:val="nil"/>
          <w:insideV w:val="nil"/>
        </w:tcBorders>
        <w:shd w:val="clear" w:color="auto" w:fill="FFFFFF" w:themeFill="background1"/>
      </w:tcPr>
    </w:tblStylePr>
    <w:tblStylePr w:type="firstCol">
      <w:rPr>
        <w:b/>
        <w:bCs/>
        <w:color w:val="595959"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595959" w:themeColor="text1"/>
      </w:rPr>
      <w:tblPr/>
      <w:tcPr>
        <w:tcBorders>
          <w:top w:val="nil"/>
          <w:left w:val="nil"/>
          <w:bottom w:val="nil"/>
          <w:right w:val="nil"/>
          <w:insideH w:val="nil"/>
          <w:insideV w:val="nil"/>
        </w:tcBorders>
        <w:shd w:val="clear" w:color="auto" w:fill="DDDDDD" w:themeFill="text1" w:themeFillTint="33"/>
      </w:tcPr>
    </w:tblStylePr>
    <w:tblStylePr w:type="band1Vert">
      <w:tblPr/>
      <w:tcPr>
        <w:shd w:val="clear" w:color="auto" w:fill="ACACAC" w:themeFill="text1" w:themeFillTint="7F"/>
      </w:tcPr>
    </w:tblStylePr>
    <w:tblStylePr w:type="band1Horz">
      <w:tblPr/>
      <w:tcPr>
        <w:tcBorders>
          <w:insideH w:val="single" w:sz="6" w:space="0" w:color="595959" w:themeColor="text1"/>
          <w:insideV w:val="single" w:sz="6" w:space="0" w:color="595959" w:themeColor="text1"/>
        </w:tcBorders>
        <w:shd w:val="clear" w:color="auto" w:fill="ACACAC"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1B33D3"/>
    <w:pPr>
      <w:spacing w:line="240" w:lineRule="auto"/>
    </w:pPr>
    <w:rPr>
      <w:rFonts w:asciiTheme="majorHAnsi" w:eastAsiaTheme="majorEastAsia" w:hAnsiTheme="majorHAnsi" w:cstheme="majorBidi"/>
      <w:color w:val="595959" w:themeColor="text1"/>
    </w:rPr>
    <w:tblPr>
      <w:tblStyleRowBandSize w:val="1"/>
      <w:tblStyleColBandSize w:val="1"/>
      <w:tblBorders>
        <w:top w:val="single" w:sz="8" w:space="0" w:color="F2F1EC" w:themeColor="accent1"/>
        <w:left w:val="single" w:sz="8" w:space="0" w:color="F2F1EC" w:themeColor="accent1"/>
        <w:bottom w:val="single" w:sz="8" w:space="0" w:color="F2F1EC" w:themeColor="accent1"/>
        <w:right w:val="single" w:sz="8" w:space="0" w:color="F2F1EC" w:themeColor="accent1"/>
        <w:insideH w:val="single" w:sz="8" w:space="0" w:color="F2F1EC" w:themeColor="accent1"/>
        <w:insideV w:val="single" w:sz="8" w:space="0" w:color="F2F1EC" w:themeColor="accent1"/>
      </w:tblBorders>
    </w:tblPr>
    <w:tcPr>
      <w:shd w:val="clear" w:color="auto" w:fill="FBFBFA" w:themeFill="accent1" w:themeFillTint="3F"/>
    </w:tcPr>
    <w:tblStylePr w:type="firstRow">
      <w:rPr>
        <w:b/>
        <w:bCs/>
        <w:color w:val="595959" w:themeColor="text1"/>
      </w:rPr>
      <w:tblPr/>
      <w:tcPr>
        <w:shd w:val="clear" w:color="auto" w:fill="FDFDFD" w:themeFill="accent1" w:themeFillTint="19"/>
      </w:tcPr>
    </w:tblStylePr>
    <w:tblStylePr w:type="lastRow">
      <w:rPr>
        <w:b/>
        <w:bCs/>
        <w:color w:val="595959" w:themeColor="text1"/>
      </w:rPr>
      <w:tblPr/>
      <w:tcPr>
        <w:tcBorders>
          <w:top w:val="single" w:sz="12" w:space="0" w:color="595959" w:themeColor="text1"/>
          <w:left w:val="nil"/>
          <w:bottom w:val="nil"/>
          <w:right w:val="nil"/>
          <w:insideH w:val="nil"/>
          <w:insideV w:val="nil"/>
        </w:tcBorders>
        <w:shd w:val="clear" w:color="auto" w:fill="FFFFFF" w:themeFill="background1"/>
      </w:tcPr>
    </w:tblStylePr>
    <w:tblStylePr w:type="firstCol">
      <w:rPr>
        <w:b/>
        <w:bCs/>
        <w:color w:val="595959"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595959" w:themeColor="text1"/>
      </w:rPr>
      <w:tblPr/>
      <w:tcPr>
        <w:tcBorders>
          <w:top w:val="nil"/>
          <w:left w:val="nil"/>
          <w:bottom w:val="nil"/>
          <w:right w:val="nil"/>
          <w:insideH w:val="nil"/>
          <w:insideV w:val="nil"/>
        </w:tcBorders>
        <w:shd w:val="clear" w:color="auto" w:fill="FCFCFB" w:themeFill="accent1" w:themeFillTint="33"/>
      </w:tcPr>
    </w:tblStylePr>
    <w:tblStylePr w:type="band1Vert">
      <w:tblPr/>
      <w:tcPr>
        <w:shd w:val="clear" w:color="auto" w:fill="F8F7F5" w:themeFill="accent1" w:themeFillTint="7F"/>
      </w:tcPr>
    </w:tblStylePr>
    <w:tblStylePr w:type="band1Horz">
      <w:tblPr/>
      <w:tcPr>
        <w:tcBorders>
          <w:insideH w:val="single" w:sz="6" w:space="0" w:color="F2F1EC" w:themeColor="accent1"/>
          <w:insideV w:val="single" w:sz="6" w:space="0" w:color="F2F1EC" w:themeColor="accent1"/>
        </w:tcBorders>
        <w:shd w:val="clear" w:color="auto" w:fill="F8F7F5"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1B33D3"/>
    <w:pPr>
      <w:spacing w:line="240" w:lineRule="auto"/>
    </w:pPr>
    <w:rPr>
      <w:rFonts w:asciiTheme="majorHAnsi" w:eastAsiaTheme="majorEastAsia" w:hAnsiTheme="majorHAnsi" w:cstheme="majorBidi"/>
      <w:color w:val="595959" w:themeColor="text1"/>
    </w:rPr>
    <w:tblPr>
      <w:tblStyleRowBandSize w:val="1"/>
      <w:tblStyleColBandSize w:val="1"/>
      <w:tblBorders>
        <w:top w:val="single" w:sz="8" w:space="0" w:color="C3C3BD" w:themeColor="accent2"/>
        <w:left w:val="single" w:sz="8" w:space="0" w:color="C3C3BD" w:themeColor="accent2"/>
        <w:bottom w:val="single" w:sz="8" w:space="0" w:color="C3C3BD" w:themeColor="accent2"/>
        <w:right w:val="single" w:sz="8" w:space="0" w:color="C3C3BD" w:themeColor="accent2"/>
        <w:insideH w:val="single" w:sz="8" w:space="0" w:color="C3C3BD" w:themeColor="accent2"/>
        <w:insideV w:val="single" w:sz="8" w:space="0" w:color="C3C3BD" w:themeColor="accent2"/>
      </w:tblBorders>
    </w:tblPr>
    <w:tcPr>
      <w:shd w:val="clear" w:color="auto" w:fill="F0F0EE" w:themeFill="accent2" w:themeFillTint="3F"/>
    </w:tcPr>
    <w:tblStylePr w:type="firstRow">
      <w:rPr>
        <w:b/>
        <w:bCs/>
        <w:color w:val="595959" w:themeColor="text1"/>
      </w:rPr>
      <w:tblPr/>
      <w:tcPr>
        <w:shd w:val="clear" w:color="auto" w:fill="F9F9F8" w:themeFill="accent2" w:themeFillTint="19"/>
      </w:tcPr>
    </w:tblStylePr>
    <w:tblStylePr w:type="lastRow">
      <w:rPr>
        <w:b/>
        <w:bCs/>
        <w:color w:val="595959" w:themeColor="text1"/>
      </w:rPr>
      <w:tblPr/>
      <w:tcPr>
        <w:tcBorders>
          <w:top w:val="single" w:sz="12" w:space="0" w:color="595959" w:themeColor="text1"/>
          <w:left w:val="nil"/>
          <w:bottom w:val="nil"/>
          <w:right w:val="nil"/>
          <w:insideH w:val="nil"/>
          <w:insideV w:val="nil"/>
        </w:tcBorders>
        <w:shd w:val="clear" w:color="auto" w:fill="FFFFFF" w:themeFill="background1"/>
      </w:tcPr>
    </w:tblStylePr>
    <w:tblStylePr w:type="firstCol">
      <w:rPr>
        <w:b/>
        <w:bCs/>
        <w:color w:val="595959"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595959" w:themeColor="text1"/>
      </w:rPr>
      <w:tblPr/>
      <w:tcPr>
        <w:tcBorders>
          <w:top w:val="nil"/>
          <w:left w:val="nil"/>
          <w:bottom w:val="nil"/>
          <w:right w:val="nil"/>
          <w:insideH w:val="nil"/>
          <w:insideV w:val="nil"/>
        </w:tcBorders>
        <w:shd w:val="clear" w:color="auto" w:fill="F3F3F1" w:themeFill="accent2" w:themeFillTint="33"/>
      </w:tcPr>
    </w:tblStylePr>
    <w:tblStylePr w:type="band1Vert">
      <w:tblPr/>
      <w:tcPr>
        <w:shd w:val="clear" w:color="auto" w:fill="E1E1DE" w:themeFill="accent2" w:themeFillTint="7F"/>
      </w:tcPr>
    </w:tblStylePr>
    <w:tblStylePr w:type="band1Horz">
      <w:tblPr/>
      <w:tcPr>
        <w:tcBorders>
          <w:insideH w:val="single" w:sz="6" w:space="0" w:color="C3C3BD" w:themeColor="accent2"/>
          <w:insideV w:val="single" w:sz="6" w:space="0" w:color="C3C3BD" w:themeColor="accent2"/>
        </w:tcBorders>
        <w:shd w:val="clear" w:color="auto" w:fill="E1E1DE"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1B33D3"/>
    <w:pPr>
      <w:spacing w:line="240" w:lineRule="auto"/>
    </w:pPr>
    <w:rPr>
      <w:rFonts w:asciiTheme="majorHAnsi" w:eastAsiaTheme="majorEastAsia" w:hAnsiTheme="majorHAnsi" w:cstheme="majorBidi"/>
      <w:color w:val="595959" w:themeColor="text1"/>
    </w:rPr>
    <w:tblPr>
      <w:tblStyleRowBandSize w:val="1"/>
      <w:tblStyleColBandSize w:val="1"/>
      <w:tblBorders>
        <w:top w:val="single" w:sz="8" w:space="0" w:color="8D918D" w:themeColor="accent3"/>
        <w:left w:val="single" w:sz="8" w:space="0" w:color="8D918D" w:themeColor="accent3"/>
        <w:bottom w:val="single" w:sz="8" w:space="0" w:color="8D918D" w:themeColor="accent3"/>
        <w:right w:val="single" w:sz="8" w:space="0" w:color="8D918D" w:themeColor="accent3"/>
        <w:insideH w:val="single" w:sz="8" w:space="0" w:color="8D918D" w:themeColor="accent3"/>
        <w:insideV w:val="single" w:sz="8" w:space="0" w:color="8D918D" w:themeColor="accent3"/>
      </w:tblBorders>
    </w:tblPr>
    <w:tcPr>
      <w:shd w:val="clear" w:color="auto" w:fill="E2E3E2" w:themeFill="accent3" w:themeFillTint="3F"/>
    </w:tcPr>
    <w:tblStylePr w:type="firstRow">
      <w:rPr>
        <w:b/>
        <w:bCs/>
        <w:color w:val="595959" w:themeColor="text1"/>
      </w:rPr>
      <w:tblPr/>
      <w:tcPr>
        <w:shd w:val="clear" w:color="auto" w:fill="F3F4F3" w:themeFill="accent3" w:themeFillTint="19"/>
      </w:tcPr>
    </w:tblStylePr>
    <w:tblStylePr w:type="lastRow">
      <w:rPr>
        <w:b/>
        <w:bCs/>
        <w:color w:val="595959" w:themeColor="text1"/>
      </w:rPr>
      <w:tblPr/>
      <w:tcPr>
        <w:tcBorders>
          <w:top w:val="single" w:sz="12" w:space="0" w:color="595959" w:themeColor="text1"/>
          <w:left w:val="nil"/>
          <w:bottom w:val="nil"/>
          <w:right w:val="nil"/>
          <w:insideH w:val="nil"/>
          <w:insideV w:val="nil"/>
        </w:tcBorders>
        <w:shd w:val="clear" w:color="auto" w:fill="FFFFFF" w:themeFill="background1"/>
      </w:tcPr>
    </w:tblStylePr>
    <w:tblStylePr w:type="firstCol">
      <w:rPr>
        <w:b/>
        <w:bCs/>
        <w:color w:val="595959"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595959" w:themeColor="text1"/>
      </w:rPr>
      <w:tblPr/>
      <w:tcPr>
        <w:tcBorders>
          <w:top w:val="nil"/>
          <w:left w:val="nil"/>
          <w:bottom w:val="nil"/>
          <w:right w:val="nil"/>
          <w:insideH w:val="nil"/>
          <w:insideV w:val="nil"/>
        </w:tcBorders>
        <w:shd w:val="clear" w:color="auto" w:fill="E8E9E8" w:themeFill="accent3" w:themeFillTint="33"/>
      </w:tcPr>
    </w:tblStylePr>
    <w:tblStylePr w:type="band1Vert">
      <w:tblPr/>
      <w:tcPr>
        <w:shd w:val="clear" w:color="auto" w:fill="C6C8C6" w:themeFill="accent3" w:themeFillTint="7F"/>
      </w:tcPr>
    </w:tblStylePr>
    <w:tblStylePr w:type="band1Horz">
      <w:tblPr/>
      <w:tcPr>
        <w:tcBorders>
          <w:insideH w:val="single" w:sz="6" w:space="0" w:color="8D918D" w:themeColor="accent3"/>
          <w:insideV w:val="single" w:sz="6" w:space="0" w:color="8D918D" w:themeColor="accent3"/>
        </w:tcBorders>
        <w:shd w:val="clear" w:color="auto" w:fill="C6C8C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1B33D3"/>
    <w:pPr>
      <w:spacing w:line="240" w:lineRule="auto"/>
    </w:pPr>
    <w:rPr>
      <w:rFonts w:asciiTheme="majorHAnsi" w:eastAsiaTheme="majorEastAsia" w:hAnsiTheme="majorHAnsi" w:cstheme="majorBidi"/>
      <w:color w:val="595959" w:themeColor="text1"/>
    </w:rPr>
    <w:tblPr>
      <w:tblStyleRowBandSize w:val="1"/>
      <w:tblStyleColBandSize w:val="1"/>
      <w:tblBorders>
        <w:top w:val="single" w:sz="8" w:space="0" w:color="65625E" w:themeColor="accent4"/>
        <w:left w:val="single" w:sz="8" w:space="0" w:color="65625E" w:themeColor="accent4"/>
        <w:bottom w:val="single" w:sz="8" w:space="0" w:color="65625E" w:themeColor="accent4"/>
        <w:right w:val="single" w:sz="8" w:space="0" w:color="65625E" w:themeColor="accent4"/>
        <w:insideH w:val="single" w:sz="8" w:space="0" w:color="65625E" w:themeColor="accent4"/>
        <w:insideV w:val="single" w:sz="8" w:space="0" w:color="65625E" w:themeColor="accent4"/>
      </w:tblBorders>
    </w:tblPr>
    <w:tcPr>
      <w:shd w:val="clear" w:color="auto" w:fill="D9D8D6" w:themeFill="accent4" w:themeFillTint="3F"/>
    </w:tcPr>
    <w:tblStylePr w:type="firstRow">
      <w:rPr>
        <w:b/>
        <w:bCs/>
        <w:color w:val="595959" w:themeColor="text1"/>
      </w:rPr>
      <w:tblPr/>
      <w:tcPr>
        <w:shd w:val="clear" w:color="auto" w:fill="F0EFEE" w:themeFill="accent4" w:themeFillTint="19"/>
      </w:tcPr>
    </w:tblStylePr>
    <w:tblStylePr w:type="lastRow">
      <w:rPr>
        <w:b/>
        <w:bCs/>
        <w:color w:val="595959" w:themeColor="text1"/>
      </w:rPr>
      <w:tblPr/>
      <w:tcPr>
        <w:tcBorders>
          <w:top w:val="single" w:sz="12" w:space="0" w:color="595959" w:themeColor="text1"/>
          <w:left w:val="nil"/>
          <w:bottom w:val="nil"/>
          <w:right w:val="nil"/>
          <w:insideH w:val="nil"/>
          <w:insideV w:val="nil"/>
        </w:tcBorders>
        <w:shd w:val="clear" w:color="auto" w:fill="FFFFFF" w:themeFill="background1"/>
      </w:tcPr>
    </w:tblStylePr>
    <w:tblStylePr w:type="firstCol">
      <w:rPr>
        <w:b/>
        <w:bCs/>
        <w:color w:val="595959"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595959" w:themeColor="text1"/>
      </w:rPr>
      <w:tblPr/>
      <w:tcPr>
        <w:tcBorders>
          <w:top w:val="nil"/>
          <w:left w:val="nil"/>
          <w:bottom w:val="nil"/>
          <w:right w:val="nil"/>
          <w:insideH w:val="nil"/>
          <w:insideV w:val="nil"/>
        </w:tcBorders>
        <w:shd w:val="clear" w:color="auto" w:fill="E0DFDE" w:themeFill="accent4" w:themeFillTint="33"/>
      </w:tcPr>
    </w:tblStylePr>
    <w:tblStylePr w:type="band1Vert">
      <w:tblPr/>
      <w:tcPr>
        <w:shd w:val="clear" w:color="auto" w:fill="B3B0AD" w:themeFill="accent4" w:themeFillTint="7F"/>
      </w:tcPr>
    </w:tblStylePr>
    <w:tblStylePr w:type="band1Horz">
      <w:tblPr/>
      <w:tcPr>
        <w:tcBorders>
          <w:insideH w:val="single" w:sz="6" w:space="0" w:color="65625E" w:themeColor="accent4"/>
          <w:insideV w:val="single" w:sz="6" w:space="0" w:color="65625E" w:themeColor="accent4"/>
        </w:tcBorders>
        <w:shd w:val="clear" w:color="auto" w:fill="B3B0AD"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1B33D3"/>
    <w:pPr>
      <w:spacing w:line="240" w:lineRule="auto"/>
    </w:pPr>
    <w:rPr>
      <w:rFonts w:asciiTheme="majorHAnsi" w:eastAsiaTheme="majorEastAsia" w:hAnsiTheme="majorHAnsi" w:cstheme="majorBidi"/>
      <w:color w:val="595959" w:themeColor="text1"/>
    </w:rPr>
    <w:tblPr>
      <w:tblStyleRowBandSize w:val="1"/>
      <w:tblStyleColBandSize w:val="1"/>
      <w:tblBorders>
        <w:top w:val="single" w:sz="8" w:space="0" w:color="454038" w:themeColor="accent5"/>
        <w:left w:val="single" w:sz="8" w:space="0" w:color="454038" w:themeColor="accent5"/>
        <w:bottom w:val="single" w:sz="8" w:space="0" w:color="454038" w:themeColor="accent5"/>
        <w:right w:val="single" w:sz="8" w:space="0" w:color="454038" w:themeColor="accent5"/>
        <w:insideH w:val="single" w:sz="8" w:space="0" w:color="454038" w:themeColor="accent5"/>
        <w:insideV w:val="single" w:sz="8" w:space="0" w:color="454038" w:themeColor="accent5"/>
      </w:tblBorders>
    </w:tblPr>
    <w:tcPr>
      <w:shd w:val="clear" w:color="auto" w:fill="D4D0CA" w:themeFill="accent5" w:themeFillTint="3F"/>
    </w:tcPr>
    <w:tblStylePr w:type="firstRow">
      <w:rPr>
        <w:b/>
        <w:bCs/>
        <w:color w:val="595959" w:themeColor="text1"/>
      </w:rPr>
      <w:tblPr/>
      <w:tcPr>
        <w:shd w:val="clear" w:color="auto" w:fill="EEECEA" w:themeFill="accent5" w:themeFillTint="19"/>
      </w:tcPr>
    </w:tblStylePr>
    <w:tblStylePr w:type="lastRow">
      <w:rPr>
        <w:b/>
        <w:bCs/>
        <w:color w:val="595959" w:themeColor="text1"/>
      </w:rPr>
      <w:tblPr/>
      <w:tcPr>
        <w:tcBorders>
          <w:top w:val="single" w:sz="12" w:space="0" w:color="595959" w:themeColor="text1"/>
          <w:left w:val="nil"/>
          <w:bottom w:val="nil"/>
          <w:right w:val="nil"/>
          <w:insideH w:val="nil"/>
          <w:insideV w:val="nil"/>
        </w:tcBorders>
        <w:shd w:val="clear" w:color="auto" w:fill="FFFFFF" w:themeFill="background1"/>
      </w:tcPr>
    </w:tblStylePr>
    <w:tblStylePr w:type="firstCol">
      <w:rPr>
        <w:b/>
        <w:bCs/>
        <w:color w:val="595959"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595959" w:themeColor="text1"/>
      </w:rPr>
      <w:tblPr/>
      <w:tcPr>
        <w:tcBorders>
          <w:top w:val="nil"/>
          <w:left w:val="nil"/>
          <w:bottom w:val="nil"/>
          <w:right w:val="nil"/>
          <w:insideH w:val="nil"/>
          <w:insideV w:val="nil"/>
        </w:tcBorders>
        <w:shd w:val="clear" w:color="auto" w:fill="DCD9D4" w:themeFill="accent5" w:themeFillTint="33"/>
      </w:tcPr>
    </w:tblStylePr>
    <w:tblStylePr w:type="band1Vert">
      <w:tblPr/>
      <w:tcPr>
        <w:shd w:val="clear" w:color="auto" w:fill="A9A195" w:themeFill="accent5" w:themeFillTint="7F"/>
      </w:tcPr>
    </w:tblStylePr>
    <w:tblStylePr w:type="band1Horz">
      <w:tblPr/>
      <w:tcPr>
        <w:tcBorders>
          <w:insideH w:val="single" w:sz="6" w:space="0" w:color="454038" w:themeColor="accent5"/>
          <w:insideV w:val="single" w:sz="6" w:space="0" w:color="454038" w:themeColor="accent5"/>
        </w:tcBorders>
        <w:shd w:val="clear" w:color="auto" w:fill="A9A195"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1B33D3"/>
    <w:pPr>
      <w:spacing w:line="240" w:lineRule="auto"/>
    </w:pPr>
    <w:rPr>
      <w:rFonts w:asciiTheme="majorHAnsi" w:eastAsiaTheme="majorEastAsia" w:hAnsiTheme="majorHAnsi" w:cstheme="majorBidi"/>
      <w:color w:val="595959" w:themeColor="text1"/>
    </w:rPr>
    <w:tblPr>
      <w:tblStyleRowBandSize w:val="1"/>
      <w:tblStyleColBandSize w:val="1"/>
      <w:tblBorders>
        <w:top w:val="single" w:sz="8" w:space="0" w:color="F28903" w:themeColor="accent6"/>
        <w:left w:val="single" w:sz="8" w:space="0" w:color="F28903" w:themeColor="accent6"/>
        <w:bottom w:val="single" w:sz="8" w:space="0" w:color="F28903" w:themeColor="accent6"/>
        <w:right w:val="single" w:sz="8" w:space="0" w:color="F28903" w:themeColor="accent6"/>
        <w:insideH w:val="single" w:sz="8" w:space="0" w:color="F28903" w:themeColor="accent6"/>
        <w:insideV w:val="single" w:sz="8" w:space="0" w:color="F28903" w:themeColor="accent6"/>
      </w:tblBorders>
    </w:tblPr>
    <w:tcPr>
      <w:shd w:val="clear" w:color="auto" w:fill="FEE1BE" w:themeFill="accent6" w:themeFillTint="3F"/>
    </w:tcPr>
    <w:tblStylePr w:type="firstRow">
      <w:rPr>
        <w:b/>
        <w:bCs/>
        <w:color w:val="595959" w:themeColor="text1"/>
      </w:rPr>
      <w:tblPr/>
      <w:tcPr>
        <w:shd w:val="clear" w:color="auto" w:fill="FEF3E5" w:themeFill="accent6" w:themeFillTint="19"/>
      </w:tcPr>
    </w:tblStylePr>
    <w:tblStylePr w:type="lastRow">
      <w:rPr>
        <w:b/>
        <w:bCs/>
        <w:color w:val="595959" w:themeColor="text1"/>
      </w:rPr>
      <w:tblPr/>
      <w:tcPr>
        <w:tcBorders>
          <w:top w:val="single" w:sz="12" w:space="0" w:color="595959" w:themeColor="text1"/>
          <w:left w:val="nil"/>
          <w:bottom w:val="nil"/>
          <w:right w:val="nil"/>
          <w:insideH w:val="nil"/>
          <w:insideV w:val="nil"/>
        </w:tcBorders>
        <w:shd w:val="clear" w:color="auto" w:fill="FFFFFF" w:themeFill="background1"/>
      </w:tcPr>
    </w:tblStylePr>
    <w:tblStylePr w:type="firstCol">
      <w:rPr>
        <w:b/>
        <w:bCs/>
        <w:color w:val="595959"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595959" w:themeColor="text1"/>
      </w:rPr>
      <w:tblPr/>
      <w:tcPr>
        <w:tcBorders>
          <w:top w:val="nil"/>
          <w:left w:val="nil"/>
          <w:bottom w:val="nil"/>
          <w:right w:val="nil"/>
          <w:insideH w:val="nil"/>
          <w:insideV w:val="nil"/>
        </w:tcBorders>
        <w:shd w:val="clear" w:color="auto" w:fill="FEE7CA" w:themeFill="accent6" w:themeFillTint="33"/>
      </w:tcPr>
    </w:tblStylePr>
    <w:tblStylePr w:type="band1Vert">
      <w:tblPr/>
      <w:tcPr>
        <w:shd w:val="clear" w:color="auto" w:fill="FDC47C" w:themeFill="accent6" w:themeFillTint="7F"/>
      </w:tcPr>
    </w:tblStylePr>
    <w:tblStylePr w:type="band1Horz">
      <w:tblPr/>
      <w:tcPr>
        <w:tcBorders>
          <w:insideH w:val="single" w:sz="6" w:space="0" w:color="F28903" w:themeColor="accent6"/>
          <w:insideV w:val="single" w:sz="6" w:space="0" w:color="F28903" w:themeColor="accent6"/>
        </w:tcBorders>
        <w:shd w:val="clear" w:color="auto" w:fill="FDC47C"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1B33D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5D5D5"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95959"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95959"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95959"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95959"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CACAC"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CACAC" w:themeFill="text1" w:themeFillTint="7F"/>
      </w:tcPr>
    </w:tblStylePr>
  </w:style>
  <w:style w:type="table" w:styleId="MediumGrid3-Accent1">
    <w:name w:val="Medium Grid 3 Accent 1"/>
    <w:basedOn w:val="TableNormal"/>
    <w:uiPriority w:val="69"/>
    <w:semiHidden/>
    <w:unhideWhenUsed/>
    <w:rsid w:val="001B33D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FBFA"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2F1EC"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2F1EC"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2F1EC"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2F1EC"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8F7F5"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8F7F5" w:themeFill="accent1" w:themeFillTint="7F"/>
      </w:tcPr>
    </w:tblStylePr>
  </w:style>
  <w:style w:type="table" w:styleId="MediumGrid3-Accent2">
    <w:name w:val="Medium Grid 3 Accent 2"/>
    <w:basedOn w:val="TableNormal"/>
    <w:uiPriority w:val="69"/>
    <w:semiHidden/>
    <w:unhideWhenUsed/>
    <w:rsid w:val="001B33D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0F0EE"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3C3B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3C3B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3C3B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3C3B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1E1DE"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1E1DE" w:themeFill="accent2" w:themeFillTint="7F"/>
      </w:tcPr>
    </w:tblStylePr>
  </w:style>
  <w:style w:type="table" w:styleId="MediumGrid3-Accent3">
    <w:name w:val="Medium Grid 3 Accent 3"/>
    <w:basedOn w:val="TableNormal"/>
    <w:uiPriority w:val="69"/>
    <w:semiHidden/>
    <w:unhideWhenUsed/>
    <w:rsid w:val="001B33D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2E3E2"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D918D"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D918D"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D918D"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D918D"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6C8C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6C8C6" w:themeFill="accent3" w:themeFillTint="7F"/>
      </w:tcPr>
    </w:tblStylePr>
  </w:style>
  <w:style w:type="table" w:styleId="MediumGrid3-Accent4">
    <w:name w:val="Medium Grid 3 Accent 4"/>
    <w:basedOn w:val="TableNormal"/>
    <w:uiPriority w:val="69"/>
    <w:semiHidden/>
    <w:unhideWhenUsed/>
    <w:rsid w:val="001B33D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D8D6"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5625E"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5625E"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5625E"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5625E"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3B0AD"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3B0AD" w:themeFill="accent4" w:themeFillTint="7F"/>
      </w:tcPr>
    </w:tblStylePr>
  </w:style>
  <w:style w:type="table" w:styleId="MediumGrid3-Accent5">
    <w:name w:val="Medium Grid 3 Accent 5"/>
    <w:basedOn w:val="TableNormal"/>
    <w:uiPriority w:val="69"/>
    <w:semiHidden/>
    <w:unhideWhenUsed/>
    <w:rsid w:val="001B33D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4D0CA"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54038"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54038"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54038"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54038"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9A195"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9A195" w:themeFill="accent5" w:themeFillTint="7F"/>
      </w:tcPr>
    </w:tblStylePr>
  </w:style>
  <w:style w:type="table" w:styleId="MediumGrid3-Accent6">
    <w:name w:val="Medium Grid 3 Accent 6"/>
    <w:basedOn w:val="TableNormal"/>
    <w:uiPriority w:val="69"/>
    <w:semiHidden/>
    <w:unhideWhenUsed/>
    <w:rsid w:val="001B33D3"/>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EE1BE"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28903"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28903"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28903"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28903"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DC47C"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DC47C" w:themeFill="accent6" w:themeFillTint="7F"/>
      </w:tcPr>
    </w:tblStylePr>
  </w:style>
  <w:style w:type="table" w:styleId="MediumList1">
    <w:name w:val="Medium List 1"/>
    <w:basedOn w:val="TableNormal"/>
    <w:uiPriority w:val="65"/>
    <w:semiHidden/>
    <w:unhideWhenUsed/>
    <w:rsid w:val="001B33D3"/>
    <w:pPr>
      <w:spacing w:line="240" w:lineRule="auto"/>
    </w:pPr>
    <w:rPr>
      <w:color w:val="595959" w:themeColor="text1"/>
    </w:rPr>
    <w:tblPr>
      <w:tblStyleRowBandSize w:val="1"/>
      <w:tblStyleColBandSize w:val="1"/>
      <w:tblBorders>
        <w:top w:val="single" w:sz="8" w:space="0" w:color="595959" w:themeColor="text1"/>
        <w:bottom w:val="single" w:sz="8" w:space="0" w:color="595959" w:themeColor="text1"/>
      </w:tblBorders>
    </w:tblPr>
    <w:tblStylePr w:type="firstRow">
      <w:rPr>
        <w:rFonts w:asciiTheme="majorHAnsi" w:eastAsiaTheme="majorEastAsia" w:hAnsiTheme="majorHAnsi" w:cstheme="majorBidi"/>
      </w:rPr>
      <w:tblPr/>
      <w:tcPr>
        <w:tcBorders>
          <w:top w:val="nil"/>
          <w:bottom w:val="single" w:sz="8" w:space="0" w:color="595959" w:themeColor="text1"/>
        </w:tcBorders>
      </w:tcPr>
    </w:tblStylePr>
    <w:tblStylePr w:type="lastRow">
      <w:rPr>
        <w:b/>
        <w:bCs/>
        <w:color w:val="000000" w:themeColor="text2"/>
      </w:rPr>
      <w:tblPr/>
      <w:tcPr>
        <w:tcBorders>
          <w:top w:val="single" w:sz="8" w:space="0" w:color="595959" w:themeColor="text1"/>
          <w:bottom w:val="single" w:sz="8" w:space="0" w:color="595959" w:themeColor="text1"/>
        </w:tcBorders>
      </w:tcPr>
    </w:tblStylePr>
    <w:tblStylePr w:type="firstCol">
      <w:rPr>
        <w:b/>
        <w:bCs/>
      </w:rPr>
    </w:tblStylePr>
    <w:tblStylePr w:type="lastCol">
      <w:rPr>
        <w:b/>
        <w:bCs/>
      </w:rPr>
      <w:tblPr/>
      <w:tcPr>
        <w:tcBorders>
          <w:top w:val="single" w:sz="8" w:space="0" w:color="595959" w:themeColor="text1"/>
          <w:bottom w:val="single" w:sz="8" w:space="0" w:color="595959" w:themeColor="text1"/>
        </w:tcBorders>
      </w:tcPr>
    </w:tblStylePr>
    <w:tblStylePr w:type="band1Vert">
      <w:tblPr/>
      <w:tcPr>
        <w:shd w:val="clear" w:color="auto" w:fill="D5D5D5" w:themeFill="text1" w:themeFillTint="3F"/>
      </w:tcPr>
    </w:tblStylePr>
    <w:tblStylePr w:type="band1Horz">
      <w:tblPr/>
      <w:tcPr>
        <w:shd w:val="clear" w:color="auto" w:fill="D5D5D5" w:themeFill="text1" w:themeFillTint="3F"/>
      </w:tcPr>
    </w:tblStylePr>
  </w:style>
  <w:style w:type="table" w:styleId="MediumList1-Accent1">
    <w:name w:val="Medium List 1 Accent 1"/>
    <w:basedOn w:val="TableNormal"/>
    <w:uiPriority w:val="65"/>
    <w:semiHidden/>
    <w:unhideWhenUsed/>
    <w:rsid w:val="001B33D3"/>
    <w:pPr>
      <w:spacing w:line="240" w:lineRule="auto"/>
    </w:pPr>
    <w:rPr>
      <w:color w:val="595959" w:themeColor="text1"/>
    </w:rPr>
    <w:tblPr>
      <w:tblStyleRowBandSize w:val="1"/>
      <w:tblStyleColBandSize w:val="1"/>
      <w:tblBorders>
        <w:top w:val="single" w:sz="8" w:space="0" w:color="F2F1EC" w:themeColor="accent1"/>
        <w:bottom w:val="single" w:sz="8" w:space="0" w:color="F2F1EC" w:themeColor="accent1"/>
      </w:tblBorders>
    </w:tblPr>
    <w:tblStylePr w:type="firstRow">
      <w:rPr>
        <w:rFonts w:asciiTheme="majorHAnsi" w:eastAsiaTheme="majorEastAsia" w:hAnsiTheme="majorHAnsi" w:cstheme="majorBidi"/>
      </w:rPr>
      <w:tblPr/>
      <w:tcPr>
        <w:tcBorders>
          <w:top w:val="nil"/>
          <w:bottom w:val="single" w:sz="8" w:space="0" w:color="F2F1EC" w:themeColor="accent1"/>
        </w:tcBorders>
      </w:tcPr>
    </w:tblStylePr>
    <w:tblStylePr w:type="lastRow">
      <w:rPr>
        <w:b/>
        <w:bCs/>
        <w:color w:val="000000" w:themeColor="text2"/>
      </w:rPr>
      <w:tblPr/>
      <w:tcPr>
        <w:tcBorders>
          <w:top w:val="single" w:sz="8" w:space="0" w:color="F2F1EC" w:themeColor="accent1"/>
          <w:bottom w:val="single" w:sz="8" w:space="0" w:color="F2F1EC" w:themeColor="accent1"/>
        </w:tcBorders>
      </w:tcPr>
    </w:tblStylePr>
    <w:tblStylePr w:type="firstCol">
      <w:rPr>
        <w:b/>
        <w:bCs/>
      </w:rPr>
    </w:tblStylePr>
    <w:tblStylePr w:type="lastCol">
      <w:rPr>
        <w:b/>
        <w:bCs/>
      </w:rPr>
      <w:tblPr/>
      <w:tcPr>
        <w:tcBorders>
          <w:top w:val="single" w:sz="8" w:space="0" w:color="F2F1EC" w:themeColor="accent1"/>
          <w:bottom w:val="single" w:sz="8" w:space="0" w:color="F2F1EC" w:themeColor="accent1"/>
        </w:tcBorders>
      </w:tcPr>
    </w:tblStylePr>
    <w:tblStylePr w:type="band1Vert">
      <w:tblPr/>
      <w:tcPr>
        <w:shd w:val="clear" w:color="auto" w:fill="FBFBFA" w:themeFill="accent1" w:themeFillTint="3F"/>
      </w:tcPr>
    </w:tblStylePr>
    <w:tblStylePr w:type="band1Horz">
      <w:tblPr/>
      <w:tcPr>
        <w:shd w:val="clear" w:color="auto" w:fill="FBFBFA" w:themeFill="accent1" w:themeFillTint="3F"/>
      </w:tcPr>
    </w:tblStylePr>
  </w:style>
  <w:style w:type="table" w:styleId="MediumList1-Accent2">
    <w:name w:val="Medium List 1 Accent 2"/>
    <w:basedOn w:val="TableNormal"/>
    <w:uiPriority w:val="65"/>
    <w:semiHidden/>
    <w:unhideWhenUsed/>
    <w:rsid w:val="001B33D3"/>
    <w:pPr>
      <w:spacing w:line="240" w:lineRule="auto"/>
    </w:pPr>
    <w:rPr>
      <w:color w:val="595959" w:themeColor="text1"/>
    </w:rPr>
    <w:tblPr>
      <w:tblStyleRowBandSize w:val="1"/>
      <w:tblStyleColBandSize w:val="1"/>
      <w:tblBorders>
        <w:top w:val="single" w:sz="8" w:space="0" w:color="C3C3BD" w:themeColor="accent2"/>
        <w:bottom w:val="single" w:sz="8" w:space="0" w:color="C3C3BD" w:themeColor="accent2"/>
      </w:tblBorders>
    </w:tblPr>
    <w:tblStylePr w:type="firstRow">
      <w:rPr>
        <w:rFonts w:asciiTheme="majorHAnsi" w:eastAsiaTheme="majorEastAsia" w:hAnsiTheme="majorHAnsi" w:cstheme="majorBidi"/>
      </w:rPr>
      <w:tblPr/>
      <w:tcPr>
        <w:tcBorders>
          <w:top w:val="nil"/>
          <w:bottom w:val="single" w:sz="8" w:space="0" w:color="C3C3BD" w:themeColor="accent2"/>
        </w:tcBorders>
      </w:tcPr>
    </w:tblStylePr>
    <w:tblStylePr w:type="lastRow">
      <w:rPr>
        <w:b/>
        <w:bCs/>
        <w:color w:val="000000" w:themeColor="text2"/>
      </w:rPr>
      <w:tblPr/>
      <w:tcPr>
        <w:tcBorders>
          <w:top w:val="single" w:sz="8" w:space="0" w:color="C3C3BD" w:themeColor="accent2"/>
          <w:bottom w:val="single" w:sz="8" w:space="0" w:color="C3C3BD" w:themeColor="accent2"/>
        </w:tcBorders>
      </w:tcPr>
    </w:tblStylePr>
    <w:tblStylePr w:type="firstCol">
      <w:rPr>
        <w:b/>
        <w:bCs/>
      </w:rPr>
    </w:tblStylePr>
    <w:tblStylePr w:type="lastCol">
      <w:rPr>
        <w:b/>
        <w:bCs/>
      </w:rPr>
      <w:tblPr/>
      <w:tcPr>
        <w:tcBorders>
          <w:top w:val="single" w:sz="8" w:space="0" w:color="C3C3BD" w:themeColor="accent2"/>
          <w:bottom w:val="single" w:sz="8" w:space="0" w:color="C3C3BD" w:themeColor="accent2"/>
        </w:tcBorders>
      </w:tcPr>
    </w:tblStylePr>
    <w:tblStylePr w:type="band1Vert">
      <w:tblPr/>
      <w:tcPr>
        <w:shd w:val="clear" w:color="auto" w:fill="F0F0EE" w:themeFill="accent2" w:themeFillTint="3F"/>
      </w:tcPr>
    </w:tblStylePr>
    <w:tblStylePr w:type="band1Horz">
      <w:tblPr/>
      <w:tcPr>
        <w:shd w:val="clear" w:color="auto" w:fill="F0F0EE" w:themeFill="accent2" w:themeFillTint="3F"/>
      </w:tcPr>
    </w:tblStylePr>
  </w:style>
  <w:style w:type="table" w:styleId="MediumList1-Accent3">
    <w:name w:val="Medium List 1 Accent 3"/>
    <w:basedOn w:val="TableNormal"/>
    <w:uiPriority w:val="65"/>
    <w:semiHidden/>
    <w:unhideWhenUsed/>
    <w:rsid w:val="001B33D3"/>
    <w:pPr>
      <w:spacing w:line="240" w:lineRule="auto"/>
    </w:pPr>
    <w:rPr>
      <w:color w:val="595959" w:themeColor="text1"/>
    </w:rPr>
    <w:tblPr>
      <w:tblStyleRowBandSize w:val="1"/>
      <w:tblStyleColBandSize w:val="1"/>
      <w:tblBorders>
        <w:top w:val="single" w:sz="8" w:space="0" w:color="8D918D" w:themeColor="accent3"/>
        <w:bottom w:val="single" w:sz="8" w:space="0" w:color="8D918D" w:themeColor="accent3"/>
      </w:tblBorders>
    </w:tblPr>
    <w:tblStylePr w:type="firstRow">
      <w:rPr>
        <w:rFonts w:asciiTheme="majorHAnsi" w:eastAsiaTheme="majorEastAsia" w:hAnsiTheme="majorHAnsi" w:cstheme="majorBidi"/>
      </w:rPr>
      <w:tblPr/>
      <w:tcPr>
        <w:tcBorders>
          <w:top w:val="nil"/>
          <w:bottom w:val="single" w:sz="8" w:space="0" w:color="8D918D" w:themeColor="accent3"/>
        </w:tcBorders>
      </w:tcPr>
    </w:tblStylePr>
    <w:tblStylePr w:type="lastRow">
      <w:rPr>
        <w:b/>
        <w:bCs/>
        <w:color w:val="000000" w:themeColor="text2"/>
      </w:rPr>
      <w:tblPr/>
      <w:tcPr>
        <w:tcBorders>
          <w:top w:val="single" w:sz="8" w:space="0" w:color="8D918D" w:themeColor="accent3"/>
          <w:bottom w:val="single" w:sz="8" w:space="0" w:color="8D918D" w:themeColor="accent3"/>
        </w:tcBorders>
      </w:tcPr>
    </w:tblStylePr>
    <w:tblStylePr w:type="firstCol">
      <w:rPr>
        <w:b/>
        <w:bCs/>
      </w:rPr>
    </w:tblStylePr>
    <w:tblStylePr w:type="lastCol">
      <w:rPr>
        <w:b/>
        <w:bCs/>
      </w:rPr>
      <w:tblPr/>
      <w:tcPr>
        <w:tcBorders>
          <w:top w:val="single" w:sz="8" w:space="0" w:color="8D918D" w:themeColor="accent3"/>
          <w:bottom w:val="single" w:sz="8" w:space="0" w:color="8D918D" w:themeColor="accent3"/>
        </w:tcBorders>
      </w:tcPr>
    </w:tblStylePr>
    <w:tblStylePr w:type="band1Vert">
      <w:tblPr/>
      <w:tcPr>
        <w:shd w:val="clear" w:color="auto" w:fill="E2E3E2" w:themeFill="accent3" w:themeFillTint="3F"/>
      </w:tcPr>
    </w:tblStylePr>
    <w:tblStylePr w:type="band1Horz">
      <w:tblPr/>
      <w:tcPr>
        <w:shd w:val="clear" w:color="auto" w:fill="E2E3E2" w:themeFill="accent3" w:themeFillTint="3F"/>
      </w:tcPr>
    </w:tblStylePr>
  </w:style>
  <w:style w:type="table" w:styleId="MediumList1-Accent4">
    <w:name w:val="Medium List 1 Accent 4"/>
    <w:basedOn w:val="TableNormal"/>
    <w:uiPriority w:val="65"/>
    <w:semiHidden/>
    <w:unhideWhenUsed/>
    <w:rsid w:val="001B33D3"/>
    <w:pPr>
      <w:spacing w:line="240" w:lineRule="auto"/>
    </w:pPr>
    <w:rPr>
      <w:color w:val="595959" w:themeColor="text1"/>
    </w:rPr>
    <w:tblPr>
      <w:tblStyleRowBandSize w:val="1"/>
      <w:tblStyleColBandSize w:val="1"/>
      <w:tblBorders>
        <w:top w:val="single" w:sz="8" w:space="0" w:color="65625E" w:themeColor="accent4"/>
        <w:bottom w:val="single" w:sz="8" w:space="0" w:color="65625E" w:themeColor="accent4"/>
      </w:tblBorders>
    </w:tblPr>
    <w:tblStylePr w:type="firstRow">
      <w:rPr>
        <w:rFonts w:asciiTheme="majorHAnsi" w:eastAsiaTheme="majorEastAsia" w:hAnsiTheme="majorHAnsi" w:cstheme="majorBidi"/>
      </w:rPr>
      <w:tblPr/>
      <w:tcPr>
        <w:tcBorders>
          <w:top w:val="nil"/>
          <w:bottom w:val="single" w:sz="8" w:space="0" w:color="65625E" w:themeColor="accent4"/>
        </w:tcBorders>
      </w:tcPr>
    </w:tblStylePr>
    <w:tblStylePr w:type="lastRow">
      <w:rPr>
        <w:b/>
        <w:bCs/>
        <w:color w:val="000000" w:themeColor="text2"/>
      </w:rPr>
      <w:tblPr/>
      <w:tcPr>
        <w:tcBorders>
          <w:top w:val="single" w:sz="8" w:space="0" w:color="65625E" w:themeColor="accent4"/>
          <w:bottom w:val="single" w:sz="8" w:space="0" w:color="65625E" w:themeColor="accent4"/>
        </w:tcBorders>
      </w:tcPr>
    </w:tblStylePr>
    <w:tblStylePr w:type="firstCol">
      <w:rPr>
        <w:b/>
        <w:bCs/>
      </w:rPr>
    </w:tblStylePr>
    <w:tblStylePr w:type="lastCol">
      <w:rPr>
        <w:b/>
        <w:bCs/>
      </w:rPr>
      <w:tblPr/>
      <w:tcPr>
        <w:tcBorders>
          <w:top w:val="single" w:sz="8" w:space="0" w:color="65625E" w:themeColor="accent4"/>
          <w:bottom w:val="single" w:sz="8" w:space="0" w:color="65625E" w:themeColor="accent4"/>
        </w:tcBorders>
      </w:tcPr>
    </w:tblStylePr>
    <w:tblStylePr w:type="band1Vert">
      <w:tblPr/>
      <w:tcPr>
        <w:shd w:val="clear" w:color="auto" w:fill="D9D8D6" w:themeFill="accent4" w:themeFillTint="3F"/>
      </w:tcPr>
    </w:tblStylePr>
    <w:tblStylePr w:type="band1Horz">
      <w:tblPr/>
      <w:tcPr>
        <w:shd w:val="clear" w:color="auto" w:fill="D9D8D6" w:themeFill="accent4" w:themeFillTint="3F"/>
      </w:tcPr>
    </w:tblStylePr>
  </w:style>
  <w:style w:type="table" w:styleId="MediumList1-Accent5">
    <w:name w:val="Medium List 1 Accent 5"/>
    <w:basedOn w:val="TableNormal"/>
    <w:uiPriority w:val="65"/>
    <w:semiHidden/>
    <w:unhideWhenUsed/>
    <w:rsid w:val="001B33D3"/>
    <w:pPr>
      <w:spacing w:line="240" w:lineRule="auto"/>
    </w:pPr>
    <w:rPr>
      <w:color w:val="595959" w:themeColor="text1"/>
    </w:rPr>
    <w:tblPr>
      <w:tblStyleRowBandSize w:val="1"/>
      <w:tblStyleColBandSize w:val="1"/>
      <w:tblBorders>
        <w:top w:val="single" w:sz="8" w:space="0" w:color="454038" w:themeColor="accent5"/>
        <w:bottom w:val="single" w:sz="8" w:space="0" w:color="454038" w:themeColor="accent5"/>
      </w:tblBorders>
    </w:tblPr>
    <w:tblStylePr w:type="firstRow">
      <w:rPr>
        <w:rFonts w:asciiTheme="majorHAnsi" w:eastAsiaTheme="majorEastAsia" w:hAnsiTheme="majorHAnsi" w:cstheme="majorBidi"/>
      </w:rPr>
      <w:tblPr/>
      <w:tcPr>
        <w:tcBorders>
          <w:top w:val="nil"/>
          <w:bottom w:val="single" w:sz="8" w:space="0" w:color="454038" w:themeColor="accent5"/>
        </w:tcBorders>
      </w:tcPr>
    </w:tblStylePr>
    <w:tblStylePr w:type="lastRow">
      <w:rPr>
        <w:b/>
        <w:bCs/>
        <w:color w:val="000000" w:themeColor="text2"/>
      </w:rPr>
      <w:tblPr/>
      <w:tcPr>
        <w:tcBorders>
          <w:top w:val="single" w:sz="8" w:space="0" w:color="454038" w:themeColor="accent5"/>
          <w:bottom w:val="single" w:sz="8" w:space="0" w:color="454038" w:themeColor="accent5"/>
        </w:tcBorders>
      </w:tcPr>
    </w:tblStylePr>
    <w:tblStylePr w:type="firstCol">
      <w:rPr>
        <w:b/>
        <w:bCs/>
      </w:rPr>
    </w:tblStylePr>
    <w:tblStylePr w:type="lastCol">
      <w:rPr>
        <w:b/>
        <w:bCs/>
      </w:rPr>
      <w:tblPr/>
      <w:tcPr>
        <w:tcBorders>
          <w:top w:val="single" w:sz="8" w:space="0" w:color="454038" w:themeColor="accent5"/>
          <w:bottom w:val="single" w:sz="8" w:space="0" w:color="454038" w:themeColor="accent5"/>
        </w:tcBorders>
      </w:tcPr>
    </w:tblStylePr>
    <w:tblStylePr w:type="band1Vert">
      <w:tblPr/>
      <w:tcPr>
        <w:shd w:val="clear" w:color="auto" w:fill="D4D0CA" w:themeFill="accent5" w:themeFillTint="3F"/>
      </w:tcPr>
    </w:tblStylePr>
    <w:tblStylePr w:type="band1Horz">
      <w:tblPr/>
      <w:tcPr>
        <w:shd w:val="clear" w:color="auto" w:fill="D4D0CA" w:themeFill="accent5" w:themeFillTint="3F"/>
      </w:tcPr>
    </w:tblStylePr>
  </w:style>
  <w:style w:type="table" w:styleId="MediumList1-Accent6">
    <w:name w:val="Medium List 1 Accent 6"/>
    <w:basedOn w:val="TableNormal"/>
    <w:uiPriority w:val="65"/>
    <w:semiHidden/>
    <w:unhideWhenUsed/>
    <w:rsid w:val="001B33D3"/>
    <w:pPr>
      <w:spacing w:line="240" w:lineRule="auto"/>
    </w:pPr>
    <w:rPr>
      <w:color w:val="595959" w:themeColor="text1"/>
    </w:rPr>
    <w:tblPr>
      <w:tblStyleRowBandSize w:val="1"/>
      <w:tblStyleColBandSize w:val="1"/>
      <w:tblBorders>
        <w:top w:val="single" w:sz="8" w:space="0" w:color="F28903" w:themeColor="accent6"/>
        <w:bottom w:val="single" w:sz="8" w:space="0" w:color="F28903" w:themeColor="accent6"/>
      </w:tblBorders>
    </w:tblPr>
    <w:tblStylePr w:type="firstRow">
      <w:rPr>
        <w:rFonts w:asciiTheme="majorHAnsi" w:eastAsiaTheme="majorEastAsia" w:hAnsiTheme="majorHAnsi" w:cstheme="majorBidi"/>
      </w:rPr>
      <w:tblPr/>
      <w:tcPr>
        <w:tcBorders>
          <w:top w:val="nil"/>
          <w:bottom w:val="single" w:sz="8" w:space="0" w:color="F28903" w:themeColor="accent6"/>
        </w:tcBorders>
      </w:tcPr>
    </w:tblStylePr>
    <w:tblStylePr w:type="lastRow">
      <w:rPr>
        <w:b/>
        <w:bCs/>
        <w:color w:val="000000" w:themeColor="text2"/>
      </w:rPr>
      <w:tblPr/>
      <w:tcPr>
        <w:tcBorders>
          <w:top w:val="single" w:sz="8" w:space="0" w:color="F28903" w:themeColor="accent6"/>
          <w:bottom w:val="single" w:sz="8" w:space="0" w:color="F28903" w:themeColor="accent6"/>
        </w:tcBorders>
      </w:tcPr>
    </w:tblStylePr>
    <w:tblStylePr w:type="firstCol">
      <w:rPr>
        <w:b/>
        <w:bCs/>
      </w:rPr>
    </w:tblStylePr>
    <w:tblStylePr w:type="lastCol">
      <w:rPr>
        <w:b/>
        <w:bCs/>
      </w:rPr>
      <w:tblPr/>
      <w:tcPr>
        <w:tcBorders>
          <w:top w:val="single" w:sz="8" w:space="0" w:color="F28903" w:themeColor="accent6"/>
          <w:bottom w:val="single" w:sz="8" w:space="0" w:color="F28903" w:themeColor="accent6"/>
        </w:tcBorders>
      </w:tcPr>
    </w:tblStylePr>
    <w:tblStylePr w:type="band1Vert">
      <w:tblPr/>
      <w:tcPr>
        <w:shd w:val="clear" w:color="auto" w:fill="FEE1BE" w:themeFill="accent6" w:themeFillTint="3F"/>
      </w:tcPr>
    </w:tblStylePr>
    <w:tblStylePr w:type="band1Horz">
      <w:tblPr/>
      <w:tcPr>
        <w:shd w:val="clear" w:color="auto" w:fill="FEE1BE" w:themeFill="accent6" w:themeFillTint="3F"/>
      </w:tcPr>
    </w:tblStylePr>
  </w:style>
  <w:style w:type="table" w:styleId="MediumList2">
    <w:name w:val="Medium List 2"/>
    <w:basedOn w:val="TableNormal"/>
    <w:uiPriority w:val="66"/>
    <w:semiHidden/>
    <w:unhideWhenUsed/>
    <w:rsid w:val="001B33D3"/>
    <w:pPr>
      <w:spacing w:line="240" w:lineRule="auto"/>
    </w:pPr>
    <w:rPr>
      <w:rFonts w:asciiTheme="majorHAnsi" w:eastAsiaTheme="majorEastAsia" w:hAnsiTheme="majorHAnsi" w:cstheme="majorBidi"/>
      <w:color w:val="595959" w:themeColor="text1"/>
    </w:rPr>
    <w:tblPr>
      <w:tblStyleRowBandSize w:val="1"/>
      <w:tblStyleColBandSize w:val="1"/>
      <w:tblBorders>
        <w:top w:val="single" w:sz="8" w:space="0" w:color="595959" w:themeColor="text1"/>
        <w:left w:val="single" w:sz="8" w:space="0" w:color="595959" w:themeColor="text1"/>
        <w:bottom w:val="single" w:sz="8" w:space="0" w:color="595959" w:themeColor="text1"/>
        <w:right w:val="single" w:sz="8" w:space="0" w:color="595959" w:themeColor="text1"/>
      </w:tblBorders>
    </w:tblPr>
    <w:tblStylePr w:type="firstRow">
      <w:rPr>
        <w:sz w:val="24"/>
        <w:szCs w:val="24"/>
      </w:rPr>
      <w:tblPr/>
      <w:tcPr>
        <w:tcBorders>
          <w:top w:val="nil"/>
          <w:left w:val="nil"/>
          <w:bottom w:val="single" w:sz="24" w:space="0" w:color="595959"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595959" w:themeColor="text1"/>
          <w:insideH w:val="nil"/>
          <w:insideV w:val="nil"/>
        </w:tcBorders>
        <w:shd w:val="clear" w:color="auto" w:fill="FFFFFF" w:themeFill="background1"/>
      </w:tcPr>
    </w:tblStylePr>
    <w:tblStylePr w:type="lastCol">
      <w:tblPr/>
      <w:tcPr>
        <w:tcBorders>
          <w:top w:val="nil"/>
          <w:left w:val="single" w:sz="8" w:space="0" w:color="595959"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5D5D5" w:themeFill="text1" w:themeFillTint="3F"/>
      </w:tcPr>
    </w:tblStylePr>
    <w:tblStylePr w:type="band1Horz">
      <w:tblPr/>
      <w:tcPr>
        <w:tcBorders>
          <w:top w:val="nil"/>
          <w:bottom w:val="nil"/>
          <w:insideH w:val="nil"/>
          <w:insideV w:val="nil"/>
        </w:tcBorders>
        <w:shd w:val="clear" w:color="auto" w:fill="D5D5D5"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1B33D3"/>
    <w:pPr>
      <w:spacing w:line="240" w:lineRule="auto"/>
    </w:pPr>
    <w:rPr>
      <w:rFonts w:asciiTheme="majorHAnsi" w:eastAsiaTheme="majorEastAsia" w:hAnsiTheme="majorHAnsi" w:cstheme="majorBidi"/>
      <w:color w:val="595959" w:themeColor="text1"/>
    </w:rPr>
    <w:tblPr>
      <w:tblStyleRowBandSize w:val="1"/>
      <w:tblStyleColBandSize w:val="1"/>
      <w:tblBorders>
        <w:top w:val="single" w:sz="8" w:space="0" w:color="F2F1EC" w:themeColor="accent1"/>
        <w:left w:val="single" w:sz="8" w:space="0" w:color="F2F1EC" w:themeColor="accent1"/>
        <w:bottom w:val="single" w:sz="8" w:space="0" w:color="F2F1EC" w:themeColor="accent1"/>
        <w:right w:val="single" w:sz="8" w:space="0" w:color="F2F1EC" w:themeColor="accent1"/>
      </w:tblBorders>
    </w:tblPr>
    <w:tblStylePr w:type="firstRow">
      <w:rPr>
        <w:sz w:val="24"/>
        <w:szCs w:val="24"/>
      </w:rPr>
      <w:tblPr/>
      <w:tcPr>
        <w:tcBorders>
          <w:top w:val="nil"/>
          <w:left w:val="nil"/>
          <w:bottom w:val="single" w:sz="24" w:space="0" w:color="F2F1EC"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2F1EC" w:themeColor="accent1"/>
          <w:insideH w:val="nil"/>
          <w:insideV w:val="nil"/>
        </w:tcBorders>
        <w:shd w:val="clear" w:color="auto" w:fill="FFFFFF" w:themeFill="background1"/>
      </w:tcPr>
    </w:tblStylePr>
    <w:tblStylePr w:type="lastCol">
      <w:tblPr/>
      <w:tcPr>
        <w:tcBorders>
          <w:top w:val="nil"/>
          <w:left w:val="single" w:sz="8" w:space="0" w:color="F2F1EC"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FBFA" w:themeFill="accent1" w:themeFillTint="3F"/>
      </w:tcPr>
    </w:tblStylePr>
    <w:tblStylePr w:type="band1Horz">
      <w:tblPr/>
      <w:tcPr>
        <w:tcBorders>
          <w:top w:val="nil"/>
          <w:bottom w:val="nil"/>
          <w:insideH w:val="nil"/>
          <w:insideV w:val="nil"/>
        </w:tcBorders>
        <w:shd w:val="clear" w:color="auto" w:fill="FBFBFA"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1B33D3"/>
    <w:pPr>
      <w:spacing w:line="240" w:lineRule="auto"/>
    </w:pPr>
    <w:rPr>
      <w:rFonts w:asciiTheme="majorHAnsi" w:eastAsiaTheme="majorEastAsia" w:hAnsiTheme="majorHAnsi" w:cstheme="majorBidi"/>
      <w:color w:val="595959" w:themeColor="text1"/>
    </w:rPr>
    <w:tblPr>
      <w:tblStyleRowBandSize w:val="1"/>
      <w:tblStyleColBandSize w:val="1"/>
      <w:tblBorders>
        <w:top w:val="single" w:sz="8" w:space="0" w:color="C3C3BD" w:themeColor="accent2"/>
        <w:left w:val="single" w:sz="8" w:space="0" w:color="C3C3BD" w:themeColor="accent2"/>
        <w:bottom w:val="single" w:sz="8" w:space="0" w:color="C3C3BD" w:themeColor="accent2"/>
        <w:right w:val="single" w:sz="8" w:space="0" w:color="C3C3BD" w:themeColor="accent2"/>
      </w:tblBorders>
    </w:tblPr>
    <w:tblStylePr w:type="firstRow">
      <w:rPr>
        <w:sz w:val="24"/>
        <w:szCs w:val="24"/>
      </w:rPr>
      <w:tblPr/>
      <w:tcPr>
        <w:tcBorders>
          <w:top w:val="nil"/>
          <w:left w:val="nil"/>
          <w:bottom w:val="single" w:sz="24" w:space="0" w:color="C3C3BD"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3C3BD" w:themeColor="accent2"/>
          <w:insideH w:val="nil"/>
          <w:insideV w:val="nil"/>
        </w:tcBorders>
        <w:shd w:val="clear" w:color="auto" w:fill="FFFFFF" w:themeFill="background1"/>
      </w:tcPr>
    </w:tblStylePr>
    <w:tblStylePr w:type="lastCol">
      <w:tblPr/>
      <w:tcPr>
        <w:tcBorders>
          <w:top w:val="nil"/>
          <w:left w:val="single" w:sz="8" w:space="0" w:color="C3C3B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0F0EE" w:themeFill="accent2" w:themeFillTint="3F"/>
      </w:tcPr>
    </w:tblStylePr>
    <w:tblStylePr w:type="band1Horz">
      <w:tblPr/>
      <w:tcPr>
        <w:tcBorders>
          <w:top w:val="nil"/>
          <w:bottom w:val="nil"/>
          <w:insideH w:val="nil"/>
          <w:insideV w:val="nil"/>
        </w:tcBorders>
        <w:shd w:val="clear" w:color="auto" w:fill="F0F0EE"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1B33D3"/>
    <w:pPr>
      <w:spacing w:line="240" w:lineRule="auto"/>
    </w:pPr>
    <w:rPr>
      <w:rFonts w:asciiTheme="majorHAnsi" w:eastAsiaTheme="majorEastAsia" w:hAnsiTheme="majorHAnsi" w:cstheme="majorBidi"/>
      <w:color w:val="595959" w:themeColor="text1"/>
    </w:rPr>
    <w:tblPr>
      <w:tblStyleRowBandSize w:val="1"/>
      <w:tblStyleColBandSize w:val="1"/>
      <w:tblBorders>
        <w:top w:val="single" w:sz="8" w:space="0" w:color="8D918D" w:themeColor="accent3"/>
        <w:left w:val="single" w:sz="8" w:space="0" w:color="8D918D" w:themeColor="accent3"/>
        <w:bottom w:val="single" w:sz="8" w:space="0" w:color="8D918D" w:themeColor="accent3"/>
        <w:right w:val="single" w:sz="8" w:space="0" w:color="8D918D" w:themeColor="accent3"/>
      </w:tblBorders>
    </w:tblPr>
    <w:tblStylePr w:type="firstRow">
      <w:rPr>
        <w:sz w:val="24"/>
        <w:szCs w:val="24"/>
      </w:rPr>
      <w:tblPr/>
      <w:tcPr>
        <w:tcBorders>
          <w:top w:val="nil"/>
          <w:left w:val="nil"/>
          <w:bottom w:val="single" w:sz="24" w:space="0" w:color="8D918D"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D918D" w:themeColor="accent3"/>
          <w:insideH w:val="nil"/>
          <w:insideV w:val="nil"/>
        </w:tcBorders>
        <w:shd w:val="clear" w:color="auto" w:fill="FFFFFF" w:themeFill="background1"/>
      </w:tcPr>
    </w:tblStylePr>
    <w:tblStylePr w:type="lastCol">
      <w:tblPr/>
      <w:tcPr>
        <w:tcBorders>
          <w:top w:val="nil"/>
          <w:left w:val="single" w:sz="8" w:space="0" w:color="8D918D"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2E3E2" w:themeFill="accent3" w:themeFillTint="3F"/>
      </w:tcPr>
    </w:tblStylePr>
    <w:tblStylePr w:type="band1Horz">
      <w:tblPr/>
      <w:tcPr>
        <w:tcBorders>
          <w:top w:val="nil"/>
          <w:bottom w:val="nil"/>
          <w:insideH w:val="nil"/>
          <w:insideV w:val="nil"/>
        </w:tcBorders>
        <w:shd w:val="clear" w:color="auto" w:fill="E2E3E2"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1B33D3"/>
    <w:pPr>
      <w:spacing w:line="240" w:lineRule="auto"/>
    </w:pPr>
    <w:rPr>
      <w:rFonts w:asciiTheme="majorHAnsi" w:eastAsiaTheme="majorEastAsia" w:hAnsiTheme="majorHAnsi" w:cstheme="majorBidi"/>
      <w:color w:val="595959" w:themeColor="text1"/>
    </w:rPr>
    <w:tblPr>
      <w:tblStyleRowBandSize w:val="1"/>
      <w:tblStyleColBandSize w:val="1"/>
      <w:tblBorders>
        <w:top w:val="single" w:sz="8" w:space="0" w:color="65625E" w:themeColor="accent4"/>
        <w:left w:val="single" w:sz="8" w:space="0" w:color="65625E" w:themeColor="accent4"/>
        <w:bottom w:val="single" w:sz="8" w:space="0" w:color="65625E" w:themeColor="accent4"/>
        <w:right w:val="single" w:sz="8" w:space="0" w:color="65625E" w:themeColor="accent4"/>
      </w:tblBorders>
    </w:tblPr>
    <w:tblStylePr w:type="firstRow">
      <w:rPr>
        <w:sz w:val="24"/>
        <w:szCs w:val="24"/>
      </w:rPr>
      <w:tblPr/>
      <w:tcPr>
        <w:tcBorders>
          <w:top w:val="nil"/>
          <w:left w:val="nil"/>
          <w:bottom w:val="single" w:sz="24" w:space="0" w:color="65625E"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5625E" w:themeColor="accent4"/>
          <w:insideH w:val="nil"/>
          <w:insideV w:val="nil"/>
        </w:tcBorders>
        <w:shd w:val="clear" w:color="auto" w:fill="FFFFFF" w:themeFill="background1"/>
      </w:tcPr>
    </w:tblStylePr>
    <w:tblStylePr w:type="lastCol">
      <w:tblPr/>
      <w:tcPr>
        <w:tcBorders>
          <w:top w:val="nil"/>
          <w:left w:val="single" w:sz="8" w:space="0" w:color="65625E"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D8D6" w:themeFill="accent4" w:themeFillTint="3F"/>
      </w:tcPr>
    </w:tblStylePr>
    <w:tblStylePr w:type="band1Horz">
      <w:tblPr/>
      <w:tcPr>
        <w:tcBorders>
          <w:top w:val="nil"/>
          <w:bottom w:val="nil"/>
          <w:insideH w:val="nil"/>
          <w:insideV w:val="nil"/>
        </w:tcBorders>
        <w:shd w:val="clear" w:color="auto" w:fill="D9D8D6"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1B33D3"/>
    <w:pPr>
      <w:spacing w:line="240" w:lineRule="auto"/>
    </w:pPr>
    <w:rPr>
      <w:rFonts w:asciiTheme="majorHAnsi" w:eastAsiaTheme="majorEastAsia" w:hAnsiTheme="majorHAnsi" w:cstheme="majorBidi"/>
      <w:color w:val="595959" w:themeColor="text1"/>
    </w:rPr>
    <w:tblPr>
      <w:tblStyleRowBandSize w:val="1"/>
      <w:tblStyleColBandSize w:val="1"/>
      <w:tblBorders>
        <w:top w:val="single" w:sz="8" w:space="0" w:color="454038" w:themeColor="accent5"/>
        <w:left w:val="single" w:sz="8" w:space="0" w:color="454038" w:themeColor="accent5"/>
        <w:bottom w:val="single" w:sz="8" w:space="0" w:color="454038" w:themeColor="accent5"/>
        <w:right w:val="single" w:sz="8" w:space="0" w:color="454038" w:themeColor="accent5"/>
      </w:tblBorders>
    </w:tblPr>
    <w:tblStylePr w:type="firstRow">
      <w:rPr>
        <w:sz w:val="24"/>
        <w:szCs w:val="24"/>
      </w:rPr>
      <w:tblPr/>
      <w:tcPr>
        <w:tcBorders>
          <w:top w:val="nil"/>
          <w:left w:val="nil"/>
          <w:bottom w:val="single" w:sz="24" w:space="0" w:color="454038"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54038" w:themeColor="accent5"/>
          <w:insideH w:val="nil"/>
          <w:insideV w:val="nil"/>
        </w:tcBorders>
        <w:shd w:val="clear" w:color="auto" w:fill="FFFFFF" w:themeFill="background1"/>
      </w:tcPr>
    </w:tblStylePr>
    <w:tblStylePr w:type="lastCol">
      <w:tblPr/>
      <w:tcPr>
        <w:tcBorders>
          <w:top w:val="nil"/>
          <w:left w:val="single" w:sz="8" w:space="0" w:color="454038"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4D0CA" w:themeFill="accent5" w:themeFillTint="3F"/>
      </w:tcPr>
    </w:tblStylePr>
    <w:tblStylePr w:type="band1Horz">
      <w:tblPr/>
      <w:tcPr>
        <w:tcBorders>
          <w:top w:val="nil"/>
          <w:bottom w:val="nil"/>
          <w:insideH w:val="nil"/>
          <w:insideV w:val="nil"/>
        </w:tcBorders>
        <w:shd w:val="clear" w:color="auto" w:fill="D4D0CA"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1B33D3"/>
    <w:pPr>
      <w:spacing w:line="240" w:lineRule="auto"/>
    </w:pPr>
    <w:rPr>
      <w:rFonts w:asciiTheme="majorHAnsi" w:eastAsiaTheme="majorEastAsia" w:hAnsiTheme="majorHAnsi" w:cstheme="majorBidi"/>
      <w:color w:val="595959" w:themeColor="text1"/>
    </w:rPr>
    <w:tblPr>
      <w:tblStyleRowBandSize w:val="1"/>
      <w:tblStyleColBandSize w:val="1"/>
      <w:tblBorders>
        <w:top w:val="single" w:sz="8" w:space="0" w:color="F28903" w:themeColor="accent6"/>
        <w:left w:val="single" w:sz="8" w:space="0" w:color="F28903" w:themeColor="accent6"/>
        <w:bottom w:val="single" w:sz="8" w:space="0" w:color="F28903" w:themeColor="accent6"/>
        <w:right w:val="single" w:sz="8" w:space="0" w:color="F28903" w:themeColor="accent6"/>
      </w:tblBorders>
    </w:tblPr>
    <w:tblStylePr w:type="firstRow">
      <w:rPr>
        <w:sz w:val="24"/>
        <w:szCs w:val="24"/>
      </w:rPr>
      <w:tblPr/>
      <w:tcPr>
        <w:tcBorders>
          <w:top w:val="nil"/>
          <w:left w:val="nil"/>
          <w:bottom w:val="single" w:sz="24" w:space="0" w:color="F28903"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28903" w:themeColor="accent6"/>
          <w:insideH w:val="nil"/>
          <w:insideV w:val="nil"/>
        </w:tcBorders>
        <w:shd w:val="clear" w:color="auto" w:fill="FFFFFF" w:themeFill="background1"/>
      </w:tcPr>
    </w:tblStylePr>
    <w:tblStylePr w:type="lastCol">
      <w:tblPr/>
      <w:tcPr>
        <w:tcBorders>
          <w:top w:val="nil"/>
          <w:left w:val="single" w:sz="8" w:space="0" w:color="F28903"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EE1BE" w:themeFill="accent6" w:themeFillTint="3F"/>
      </w:tcPr>
    </w:tblStylePr>
    <w:tblStylePr w:type="band1Horz">
      <w:tblPr/>
      <w:tcPr>
        <w:tcBorders>
          <w:top w:val="nil"/>
          <w:bottom w:val="nil"/>
          <w:insideH w:val="nil"/>
          <w:insideV w:val="nil"/>
        </w:tcBorders>
        <w:shd w:val="clear" w:color="auto" w:fill="FEE1BE"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1B33D3"/>
    <w:pPr>
      <w:spacing w:line="240" w:lineRule="auto"/>
    </w:pPr>
    <w:tblPr>
      <w:tblStyleRowBandSize w:val="1"/>
      <w:tblStyleColBandSize w:val="1"/>
      <w:tblBorders>
        <w:top w:val="single" w:sz="8" w:space="0" w:color="828282" w:themeColor="text1" w:themeTint="BF"/>
        <w:left w:val="single" w:sz="8" w:space="0" w:color="828282" w:themeColor="text1" w:themeTint="BF"/>
        <w:bottom w:val="single" w:sz="8" w:space="0" w:color="828282" w:themeColor="text1" w:themeTint="BF"/>
        <w:right w:val="single" w:sz="8" w:space="0" w:color="828282" w:themeColor="text1" w:themeTint="BF"/>
        <w:insideH w:val="single" w:sz="8" w:space="0" w:color="828282" w:themeColor="text1" w:themeTint="BF"/>
      </w:tblBorders>
    </w:tblPr>
    <w:tblStylePr w:type="firstRow">
      <w:pPr>
        <w:spacing w:before="0" w:after="0" w:line="240" w:lineRule="auto"/>
      </w:pPr>
      <w:rPr>
        <w:b/>
        <w:bCs/>
        <w:color w:val="FFFFFF" w:themeColor="background1"/>
      </w:rPr>
      <w:tblPr/>
      <w:tcPr>
        <w:tcBorders>
          <w:top w:val="single" w:sz="8" w:space="0" w:color="828282" w:themeColor="text1" w:themeTint="BF"/>
          <w:left w:val="single" w:sz="8" w:space="0" w:color="828282" w:themeColor="text1" w:themeTint="BF"/>
          <w:bottom w:val="single" w:sz="8" w:space="0" w:color="828282" w:themeColor="text1" w:themeTint="BF"/>
          <w:right w:val="single" w:sz="8" w:space="0" w:color="828282" w:themeColor="text1" w:themeTint="BF"/>
          <w:insideH w:val="nil"/>
          <w:insideV w:val="nil"/>
        </w:tcBorders>
        <w:shd w:val="clear" w:color="auto" w:fill="595959" w:themeFill="text1"/>
      </w:tcPr>
    </w:tblStylePr>
    <w:tblStylePr w:type="lastRow">
      <w:pPr>
        <w:spacing w:before="0" w:after="0" w:line="240" w:lineRule="auto"/>
      </w:pPr>
      <w:rPr>
        <w:b/>
        <w:bCs/>
      </w:rPr>
      <w:tblPr/>
      <w:tcPr>
        <w:tcBorders>
          <w:top w:val="double" w:sz="6" w:space="0" w:color="828282" w:themeColor="text1" w:themeTint="BF"/>
          <w:left w:val="single" w:sz="8" w:space="0" w:color="828282" w:themeColor="text1" w:themeTint="BF"/>
          <w:bottom w:val="single" w:sz="8" w:space="0" w:color="828282" w:themeColor="text1" w:themeTint="BF"/>
          <w:right w:val="single" w:sz="8" w:space="0" w:color="828282" w:themeColor="text1" w:themeTint="BF"/>
          <w:insideH w:val="nil"/>
          <w:insideV w:val="nil"/>
        </w:tcBorders>
      </w:tcPr>
    </w:tblStylePr>
    <w:tblStylePr w:type="firstCol">
      <w:rPr>
        <w:b/>
        <w:bCs/>
      </w:rPr>
    </w:tblStylePr>
    <w:tblStylePr w:type="lastCol">
      <w:rPr>
        <w:b/>
        <w:bCs/>
      </w:rPr>
    </w:tblStylePr>
    <w:tblStylePr w:type="band1Vert">
      <w:tblPr/>
      <w:tcPr>
        <w:shd w:val="clear" w:color="auto" w:fill="D5D5D5" w:themeFill="text1" w:themeFillTint="3F"/>
      </w:tcPr>
    </w:tblStylePr>
    <w:tblStylePr w:type="band1Horz">
      <w:tblPr/>
      <w:tcPr>
        <w:tcBorders>
          <w:insideH w:val="nil"/>
          <w:insideV w:val="nil"/>
        </w:tcBorders>
        <w:shd w:val="clear" w:color="auto" w:fill="D5D5D5"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1B33D3"/>
    <w:pPr>
      <w:spacing w:line="240" w:lineRule="auto"/>
    </w:pPr>
    <w:tblPr>
      <w:tblStyleRowBandSize w:val="1"/>
      <w:tblStyleColBandSize w:val="1"/>
      <w:tblBorders>
        <w:top w:val="single" w:sz="8" w:space="0" w:color="F5F4F0" w:themeColor="accent1" w:themeTint="BF"/>
        <w:left w:val="single" w:sz="8" w:space="0" w:color="F5F4F0" w:themeColor="accent1" w:themeTint="BF"/>
        <w:bottom w:val="single" w:sz="8" w:space="0" w:color="F5F4F0" w:themeColor="accent1" w:themeTint="BF"/>
        <w:right w:val="single" w:sz="8" w:space="0" w:color="F5F4F0" w:themeColor="accent1" w:themeTint="BF"/>
        <w:insideH w:val="single" w:sz="8" w:space="0" w:color="F5F4F0" w:themeColor="accent1" w:themeTint="BF"/>
      </w:tblBorders>
    </w:tblPr>
    <w:tblStylePr w:type="firstRow">
      <w:pPr>
        <w:spacing w:before="0" w:after="0" w:line="240" w:lineRule="auto"/>
      </w:pPr>
      <w:rPr>
        <w:b/>
        <w:bCs/>
        <w:color w:val="FFFFFF" w:themeColor="background1"/>
      </w:rPr>
      <w:tblPr/>
      <w:tcPr>
        <w:tcBorders>
          <w:top w:val="single" w:sz="8" w:space="0" w:color="F5F4F0" w:themeColor="accent1" w:themeTint="BF"/>
          <w:left w:val="single" w:sz="8" w:space="0" w:color="F5F4F0" w:themeColor="accent1" w:themeTint="BF"/>
          <w:bottom w:val="single" w:sz="8" w:space="0" w:color="F5F4F0" w:themeColor="accent1" w:themeTint="BF"/>
          <w:right w:val="single" w:sz="8" w:space="0" w:color="F5F4F0" w:themeColor="accent1" w:themeTint="BF"/>
          <w:insideH w:val="nil"/>
          <w:insideV w:val="nil"/>
        </w:tcBorders>
        <w:shd w:val="clear" w:color="auto" w:fill="F2F1EC" w:themeFill="accent1"/>
      </w:tcPr>
    </w:tblStylePr>
    <w:tblStylePr w:type="lastRow">
      <w:pPr>
        <w:spacing w:before="0" w:after="0" w:line="240" w:lineRule="auto"/>
      </w:pPr>
      <w:rPr>
        <w:b/>
        <w:bCs/>
      </w:rPr>
      <w:tblPr/>
      <w:tcPr>
        <w:tcBorders>
          <w:top w:val="double" w:sz="6" w:space="0" w:color="F5F4F0" w:themeColor="accent1" w:themeTint="BF"/>
          <w:left w:val="single" w:sz="8" w:space="0" w:color="F5F4F0" w:themeColor="accent1" w:themeTint="BF"/>
          <w:bottom w:val="single" w:sz="8" w:space="0" w:color="F5F4F0" w:themeColor="accent1" w:themeTint="BF"/>
          <w:right w:val="single" w:sz="8" w:space="0" w:color="F5F4F0" w:themeColor="accent1" w:themeTint="BF"/>
          <w:insideH w:val="nil"/>
          <w:insideV w:val="nil"/>
        </w:tcBorders>
      </w:tcPr>
    </w:tblStylePr>
    <w:tblStylePr w:type="firstCol">
      <w:rPr>
        <w:b/>
        <w:bCs/>
      </w:rPr>
    </w:tblStylePr>
    <w:tblStylePr w:type="lastCol">
      <w:rPr>
        <w:b/>
        <w:bCs/>
      </w:rPr>
    </w:tblStylePr>
    <w:tblStylePr w:type="band1Vert">
      <w:tblPr/>
      <w:tcPr>
        <w:shd w:val="clear" w:color="auto" w:fill="FBFBFA" w:themeFill="accent1" w:themeFillTint="3F"/>
      </w:tcPr>
    </w:tblStylePr>
    <w:tblStylePr w:type="band1Horz">
      <w:tblPr/>
      <w:tcPr>
        <w:tcBorders>
          <w:insideH w:val="nil"/>
          <w:insideV w:val="nil"/>
        </w:tcBorders>
        <w:shd w:val="clear" w:color="auto" w:fill="FBFBFA"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1B33D3"/>
    <w:pPr>
      <w:spacing w:line="240" w:lineRule="auto"/>
    </w:pPr>
    <w:tblPr>
      <w:tblStyleRowBandSize w:val="1"/>
      <w:tblStyleColBandSize w:val="1"/>
      <w:tblBorders>
        <w:top w:val="single" w:sz="8" w:space="0" w:color="D2D2CD" w:themeColor="accent2" w:themeTint="BF"/>
        <w:left w:val="single" w:sz="8" w:space="0" w:color="D2D2CD" w:themeColor="accent2" w:themeTint="BF"/>
        <w:bottom w:val="single" w:sz="8" w:space="0" w:color="D2D2CD" w:themeColor="accent2" w:themeTint="BF"/>
        <w:right w:val="single" w:sz="8" w:space="0" w:color="D2D2CD" w:themeColor="accent2" w:themeTint="BF"/>
        <w:insideH w:val="single" w:sz="8" w:space="0" w:color="D2D2CD" w:themeColor="accent2" w:themeTint="BF"/>
      </w:tblBorders>
    </w:tblPr>
    <w:tblStylePr w:type="firstRow">
      <w:pPr>
        <w:spacing w:before="0" w:after="0" w:line="240" w:lineRule="auto"/>
      </w:pPr>
      <w:rPr>
        <w:b/>
        <w:bCs/>
        <w:color w:val="FFFFFF" w:themeColor="background1"/>
      </w:rPr>
      <w:tblPr/>
      <w:tcPr>
        <w:tcBorders>
          <w:top w:val="single" w:sz="8" w:space="0" w:color="D2D2CD" w:themeColor="accent2" w:themeTint="BF"/>
          <w:left w:val="single" w:sz="8" w:space="0" w:color="D2D2CD" w:themeColor="accent2" w:themeTint="BF"/>
          <w:bottom w:val="single" w:sz="8" w:space="0" w:color="D2D2CD" w:themeColor="accent2" w:themeTint="BF"/>
          <w:right w:val="single" w:sz="8" w:space="0" w:color="D2D2CD" w:themeColor="accent2" w:themeTint="BF"/>
          <w:insideH w:val="nil"/>
          <w:insideV w:val="nil"/>
        </w:tcBorders>
        <w:shd w:val="clear" w:color="auto" w:fill="C3C3BD" w:themeFill="accent2"/>
      </w:tcPr>
    </w:tblStylePr>
    <w:tblStylePr w:type="lastRow">
      <w:pPr>
        <w:spacing w:before="0" w:after="0" w:line="240" w:lineRule="auto"/>
      </w:pPr>
      <w:rPr>
        <w:b/>
        <w:bCs/>
      </w:rPr>
      <w:tblPr/>
      <w:tcPr>
        <w:tcBorders>
          <w:top w:val="double" w:sz="6" w:space="0" w:color="D2D2CD" w:themeColor="accent2" w:themeTint="BF"/>
          <w:left w:val="single" w:sz="8" w:space="0" w:color="D2D2CD" w:themeColor="accent2" w:themeTint="BF"/>
          <w:bottom w:val="single" w:sz="8" w:space="0" w:color="D2D2CD" w:themeColor="accent2" w:themeTint="BF"/>
          <w:right w:val="single" w:sz="8" w:space="0" w:color="D2D2CD" w:themeColor="accent2" w:themeTint="BF"/>
          <w:insideH w:val="nil"/>
          <w:insideV w:val="nil"/>
        </w:tcBorders>
      </w:tcPr>
    </w:tblStylePr>
    <w:tblStylePr w:type="firstCol">
      <w:rPr>
        <w:b/>
        <w:bCs/>
      </w:rPr>
    </w:tblStylePr>
    <w:tblStylePr w:type="lastCol">
      <w:rPr>
        <w:b/>
        <w:bCs/>
      </w:rPr>
    </w:tblStylePr>
    <w:tblStylePr w:type="band1Vert">
      <w:tblPr/>
      <w:tcPr>
        <w:shd w:val="clear" w:color="auto" w:fill="F0F0EE" w:themeFill="accent2" w:themeFillTint="3F"/>
      </w:tcPr>
    </w:tblStylePr>
    <w:tblStylePr w:type="band1Horz">
      <w:tblPr/>
      <w:tcPr>
        <w:tcBorders>
          <w:insideH w:val="nil"/>
          <w:insideV w:val="nil"/>
        </w:tcBorders>
        <w:shd w:val="clear" w:color="auto" w:fill="F0F0EE"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1B33D3"/>
    <w:pPr>
      <w:spacing w:line="240" w:lineRule="auto"/>
    </w:pPr>
    <w:tblPr>
      <w:tblStyleRowBandSize w:val="1"/>
      <w:tblStyleColBandSize w:val="1"/>
      <w:tblBorders>
        <w:top w:val="single" w:sz="8" w:space="0" w:color="A9ACA9" w:themeColor="accent3" w:themeTint="BF"/>
        <w:left w:val="single" w:sz="8" w:space="0" w:color="A9ACA9" w:themeColor="accent3" w:themeTint="BF"/>
        <w:bottom w:val="single" w:sz="8" w:space="0" w:color="A9ACA9" w:themeColor="accent3" w:themeTint="BF"/>
        <w:right w:val="single" w:sz="8" w:space="0" w:color="A9ACA9" w:themeColor="accent3" w:themeTint="BF"/>
        <w:insideH w:val="single" w:sz="8" w:space="0" w:color="A9ACA9" w:themeColor="accent3" w:themeTint="BF"/>
      </w:tblBorders>
    </w:tblPr>
    <w:tblStylePr w:type="firstRow">
      <w:pPr>
        <w:spacing w:before="0" w:after="0" w:line="240" w:lineRule="auto"/>
      </w:pPr>
      <w:rPr>
        <w:b/>
        <w:bCs/>
        <w:color w:val="FFFFFF" w:themeColor="background1"/>
      </w:rPr>
      <w:tblPr/>
      <w:tcPr>
        <w:tcBorders>
          <w:top w:val="single" w:sz="8" w:space="0" w:color="A9ACA9" w:themeColor="accent3" w:themeTint="BF"/>
          <w:left w:val="single" w:sz="8" w:space="0" w:color="A9ACA9" w:themeColor="accent3" w:themeTint="BF"/>
          <w:bottom w:val="single" w:sz="8" w:space="0" w:color="A9ACA9" w:themeColor="accent3" w:themeTint="BF"/>
          <w:right w:val="single" w:sz="8" w:space="0" w:color="A9ACA9" w:themeColor="accent3" w:themeTint="BF"/>
          <w:insideH w:val="nil"/>
          <w:insideV w:val="nil"/>
        </w:tcBorders>
        <w:shd w:val="clear" w:color="auto" w:fill="8D918D" w:themeFill="accent3"/>
      </w:tcPr>
    </w:tblStylePr>
    <w:tblStylePr w:type="lastRow">
      <w:pPr>
        <w:spacing w:before="0" w:after="0" w:line="240" w:lineRule="auto"/>
      </w:pPr>
      <w:rPr>
        <w:b/>
        <w:bCs/>
      </w:rPr>
      <w:tblPr/>
      <w:tcPr>
        <w:tcBorders>
          <w:top w:val="double" w:sz="6" w:space="0" w:color="A9ACA9" w:themeColor="accent3" w:themeTint="BF"/>
          <w:left w:val="single" w:sz="8" w:space="0" w:color="A9ACA9" w:themeColor="accent3" w:themeTint="BF"/>
          <w:bottom w:val="single" w:sz="8" w:space="0" w:color="A9ACA9" w:themeColor="accent3" w:themeTint="BF"/>
          <w:right w:val="single" w:sz="8" w:space="0" w:color="A9ACA9" w:themeColor="accent3" w:themeTint="BF"/>
          <w:insideH w:val="nil"/>
          <w:insideV w:val="nil"/>
        </w:tcBorders>
      </w:tcPr>
    </w:tblStylePr>
    <w:tblStylePr w:type="firstCol">
      <w:rPr>
        <w:b/>
        <w:bCs/>
      </w:rPr>
    </w:tblStylePr>
    <w:tblStylePr w:type="lastCol">
      <w:rPr>
        <w:b/>
        <w:bCs/>
      </w:rPr>
    </w:tblStylePr>
    <w:tblStylePr w:type="band1Vert">
      <w:tblPr/>
      <w:tcPr>
        <w:shd w:val="clear" w:color="auto" w:fill="E2E3E2" w:themeFill="accent3" w:themeFillTint="3F"/>
      </w:tcPr>
    </w:tblStylePr>
    <w:tblStylePr w:type="band1Horz">
      <w:tblPr/>
      <w:tcPr>
        <w:tcBorders>
          <w:insideH w:val="nil"/>
          <w:insideV w:val="nil"/>
        </w:tcBorders>
        <w:shd w:val="clear" w:color="auto" w:fill="E2E3E2"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1B33D3"/>
    <w:pPr>
      <w:spacing w:line="240" w:lineRule="auto"/>
    </w:pPr>
    <w:tblPr>
      <w:tblStyleRowBandSize w:val="1"/>
      <w:tblStyleColBandSize w:val="1"/>
      <w:tblBorders>
        <w:top w:val="single" w:sz="8" w:space="0" w:color="8D8984" w:themeColor="accent4" w:themeTint="BF"/>
        <w:left w:val="single" w:sz="8" w:space="0" w:color="8D8984" w:themeColor="accent4" w:themeTint="BF"/>
        <w:bottom w:val="single" w:sz="8" w:space="0" w:color="8D8984" w:themeColor="accent4" w:themeTint="BF"/>
        <w:right w:val="single" w:sz="8" w:space="0" w:color="8D8984" w:themeColor="accent4" w:themeTint="BF"/>
        <w:insideH w:val="single" w:sz="8" w:space="0" w:color="8D8984" w:themeColor="accent4" w:themeTint="BF"/>
      </w:tblBorders>
    </w:tblPr>
    <w:tblStylePr w:type="firstRow">
      <w:pPr>
        <w:spacing w:before="0" w:after="0" w:line="240" w:lineRule="auto"/>
      </w:pPr>
      <w:rPr>
        <w:b/>
        <w:bCs/>
        <w:color w:val="FFFFFF" w:themeColor="background1"/>
      </w:rPr>
      <w:tblPr/>
      <w:tcPr>
        <w:tcBorders>
          <w:top w:val="single" w:sz="8" w:space="0" w:color="8D8984" w:themeColor="accent4" w:themeTint="BF"/>
          <w:left w:val="single" w:sz="8" w:space="0" w:color="8D8984" w:themeColor="accent4" w:themeTint="BF"/>
          <w:bottom w:val="single" w:sz="8" w:space="0" w:color="8D8984" w:themeColor="accent4" w:themeTint="BF"/>
          <w:right w:val="single" w:sz="8" w:space="0" w:color="8D8984" w:themeColor="accent4" w:themeTint="BF"/>
          <w:insideH w:val="nil"/>
          <w:insideV w:val="nil"/>
        </w:tcBorders>
        <w:shd w:val="clear" w:color="auto" w:fill="65625E" w:themeFill="accent4"/>
      </w:tcPr>
    </w:tblStylePr>
    <w:tblStylePr w:type="lastRow">
      <w:pPr>
        <w:spacing w:before="0" w:after="0" w:line="240" w:lineRule="auto"/>
      </w:pPr>
      <w:rPr>
        <w:b/>
        <w:bCs/>
      </w:rPr>
      <w:tblPr/>
      <w:tcPr>
        <w:tcBorders>
          <w:top w:val="double" w:sz="6" w:space="0" w:color="8D8984" w:themeColor="accent4" w:themeTint="BF"/>
          <w:left w:val="single" w:sz="8" w:space="0" w:color="8D8984" w:themeColor="accent4" w:themeTint="BF"/>
          <w:bottom w:val="single" w:sz="8" w:space="0" w:color="8D8984" w:themeColor="accent4" w:themeTint="BF"/>
          <w:right w:val="single" w:sz="8" w:space="0" w:color="8D8984" w:themeColor="accent4" w:themeTint="BF"/>
          <w:insideH w:val="nil"/>
          <w:insideV w:val="nil"/>
        </w:tcBorders>
      </w:tcPr>
    </w:tblStylePr>
    <w:tblStylePr w:type="firstCol">
      <w:rPr>
        <w:b/>
        <w:bCs/>
      </w:rPr>
    </w:tblStylePr>
    <w:tblStylePr w:type="lastCol">
      <w:rPr>
        <w:b/>
        <w:bCs/>
      </w:rPr>
    </w:tblStylePr>
    <w:tblStylePr w:type="band1Vert">
      <w:tblPr/>
      <w:tcPr>
        <w:shd w:val="clear" w:color="auto" w:fill="D9D8D6" w:themeFill="accent4" w:themeFillTint="3F"/>
      </w:tcPr>
    </w:tblStylePr>
    <w:tblStylePr w:type="band1Horz">
      <w:tblPr/>
      <w:tcPr>
        <w:tcBorders>
          <w:insideH w:val="nil"/>
          <w:insideV w:val="nil"/>
        </w:tcBorders>
        <w:shd w:val="clear" w:color="auto" w:fill="D9D8D6"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1B33D3"/>
    <w:pPr>
      <w:spacing w:line="240" w:lineRule="auto"/>
    </w:pPr>
    <w:tblPr>
      <w:tblStyleRowBandSize w:val="1"/>
      <w:tblStyleColBandSize w:val="1"/>
      <w:tblBorders>
        <w:top w:val="single" w:sz="8" w:space="0" w:color="7A7163" w:themeColor="accent5" w:themeTint="BF"/>
        <w:left w:val="single" w:sz="8" w:space="0" w:color="7A7163" w:themeColor="accent5" w:themeTint="BF"/>
        <w:bottom w:val="single" w:sz="8" w:space="0" w:color="7A7163" w:themeColor="accent5" w:themeTint="BF"/>
        <w:right w:val="single" w:sz="8" w:space="0" w:color="7A7163" w:themeColor="accent5" w:themeTint="BF"/>
        <w:insideH w:val="single" w:sz="8" w:space="0" w:color="7A7163" w:themeColor="accent5" w:themeTint="BF"/>
      </w:tblBorders>
    </w:tblPr>
    <w:tblStylePr w:type="firstRow">
      <w:pPr>
        <w:spacing w:before="0" w:after="0" w:line="240" w:lineRule="auto"/>
      </w:pPr>
      <w:rPr>
        <w:b/>
        <w:bCs/>
        <w:color w:val="FFFFFF" w:themeColor="background1"/>
      </w:rPr>
      <w:tblPr/>
      <w:tcPr>
        <w:tcBorders>
          <w:top w:val="single" w:sz="8" w:space="0" w:color="7A7163" w:themeColor="accent5" w:themeTint="BF"/>
          <w:left w:val="single" w:sz="8" w:space="0" w:color="7A7163" w:themeColor="accent5" w:themeTint="BF"/>
          <w:bottom w:val="single" w:sz="8" w:space="0" w:color="7A7163" w:themeColor="accent5" w:themeTint="BF"/>
          <w:right w:val="single" w:sz="8" w:space="0" w:color="7A7163" w:themeColor="accent5" w:themeTint="BF"/>
          <w:insideH w:val="nil"/>
          <w:insideV w:val="nil"/>
        </w:tcBorders>
        <w:shd w:val="clear" w:color="auto" w:fill="454038" w:themeFill="accent5"/>
      </w:tcPr>
    </w:tblStylePr>
    <w:tblStylePr w:type="lastRow">
      <w:pPr>
        <w:spacing w:before="0" w:after="0" w:line="240" w:lineRule="auto"/>
      </w:pPr>
      <w:rPr>
        <w:b/>
        <w:bCs/>
      </w:rPr>
      <w:tblPr/>
      <w:tcPr>
        <w:tcBorders>
          <w:top w:val="double" w:sz="6" w:space="0" w:color="7A7163" w:themeColor="accent5" w:themeTint="BF"/>
          <w:left w:val="single" w:sz="8" w:space="0" w:color="7A7163" w:themeColor="accent5" w:themeTint="BF"/>
          <w:bottom w:val="single" w:sz="8" w:space="0" w:color="7A7163" w:themeColor="accent5" w:themeTint="BF"/>
          <w:right w:val="single" w:sz="8" w:space="0" w:color="7A7163" w:themeColor="accent5" w:themeTint="BF"/>
          <w:insideH w:val="nil"/>
          <w:insideV w:val="nil"/>
        </w:tcBorders>
      </w:tcPr>
    </w:tblStylePr>
    <w:tblStylePr w:type="firstCol">
      <w:rPr>
        <w:b/>
        <w:bCs/>
      </w:rPr>
    </w:tblStylePr>
    <w:tblStylePr w:type="lastCol">
      <w:rPr>
        <w:b/>
        <w:bCs/>
      </w:rPr>
    </w:tblStylePr>
    <w:tblStylePr w:type="band1Vert">
      <w:tblPr/>
      <w:tcPr>
        <w:shd w:val="clear" w:color="auto" w:fill="D4D0CA" w:themeFill="accent5" w:themeFillTint="3F"/>
      </w:tcPr>
    </w:tblStylePr>
    <w:tblStylePr w:type="band1Horz">
      <w:tblPr/>
      <w:tcPr>
        <w:tcBorders>
          <w:insideH w:val="nil"/>
          <w:insideV w:val="nil"/>
        </w:tcBorders>
        <w:shd w:val="clear" w:color="auto" w:fill="D4D0CA"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1B33D3"/>
    <w:pPr>
      <w:spacing w:line="240" w:lineRule="auto"/>
    </w:pPr>
    <w:tblPr>
      <w:tblStyleRowBandSize w:val="1"/>
      <w:tblStyleColBandSize w:val="1"/>
      <w:tblBorders>
        <w:top w:val="single" w:sz="8" w:space="0" w:color="FCA63A" w:themeColor="accent6" w:themeTint="BF"/>
        <w:left w:val="single" w:sz="8" w:space="0" w:color="FCA63A" w:themeColor="accent6" w:themeTint="BF"/>
        <w:bottom w:val="single" w:sz="8" w:space="0" w:color="FCA63A" w:themeColor="accent6" w:themeTint="BF"/>
        <w:right w:val="single" w:sz="8" w:space="0" w:color="FCA63A" w:themeColor="accent6" w:themeTint="BF"/>
        <w:insideH w:val="single" w:sz="8" w:space="0" w:color="FCA63A" w:themeColor="accent6" w:themeTint="BF"/>
      </w:tblBorders>
    </w:tblPr>
    <w:tblStylePr w:type="firstRow">
      <w:pPr>
        <w:spacing w:before="0" w:after="0" w:line="240" w:lineRule="auto"/>
      </w:pPr>
      <w:rPr>
        <w:b/>
        <w:bCs/>
        <w:color w:val="FFFFFF" w:themeColor="background1"/>
      </w:rPr>
      <w:tblPr/>
      <w:tcPr>
        <w:tcBorders>
          <w:top w:val="single" w:sz="8" w:space="0" w:color="FCA63A" w:themeColor="accent6" w:themeTint="BF"/>
          <w:left w:val="single" w:sz="8" w:space="0" w:color="FCA63A" w:themeColor="accent6" w:themeTint="BF"/>
          <w:bottom w:val="single" w:sz="8" w:space="0" w:color="FCA63A" w:themeColor="accent6" w:themeTint="BF"/>
          <w:right w:val="single" w:sz="8" w:space="0" w:color="FCA63A" w:themeColor="accent6" w:themeTint="BF"/>
          <w:insideH w:val="nil"/>
          <w:insideV w:val="nil"/>
        </w:tcBorders>
        <w:shd w:val="clear" w:color="auto" w:fill="F28903" w:themeFill="accent6"/>
      </w:tcPr>
    </w:tblStylePr>
    <w:tblStylePr w:type="lastRow">
      <w:pPr>
        <w:spacing w:before="0" w:after="0" w:line="240" w:lineRule="auto"/>
      </w:pPr>
      <w:rPr>
        <w:b/>
        <w:bCs/>
      </w:rPr>
      <w:tblPr/>
      <w:tcPr>
        <w:tcBorders>
          <w:top w:val="double" w:sz="6" w:space="0" w:color="FCA63A" w:themeColor="accent6" w:themeTint="BF"/>
          <w:left w:val="single" w:sz="8" w:space="0" w:color="FCA63A" w:themeColor="accent6" w:themeTint="BF"/>
          <w:bottom w:val="single" w:sz="8" w:space="0" w:color="FCA63A" w:themeColor="accent6" w:themeTint="BF"/>
          <w:right w:val="single" w:sz="8" w:space="0" w:color="FCA63A" w:themeColor="accent6" w:themeTint="BF"/>
          <w:insideH w:val="nil"/>
          <w:insideV w:val="nil"/>
        </w:tcBorders>
      </w:tcPr>
    </w:tblStylePr>
    <w:tblStylePr w:type="firstCol">
      <w:rPr>
        <w:b/>
        <w:bCs/>
      </w:rPr>
    </w:tblStylePr>
    <w:tblStylePr w:type="lastCol">
      <w:rPr>
        <w:b/>
        <w:bCs/>
      </w:rPr>
    </w:tblStylePr>
    <w:tblStylePr w:type="band1Vert">
      <w:tblPr/>
      <w:tcPr>
        <w:shd w:val="clear" w:color="auto" w:fill="FEE1BE" w:themeFill="accent6" w:themeFillTint="3F"/>
      </w:tcPr>
    </w:tblStylePr>
    <w:tblStylePr w:type="band1Horz">
      <w:tblPr/>
      <w:tcPr>
        <w:tcBorders>
          <w:insideH w:val="nil"/>
          <w:insideV w:val="nil"/>
        </w:tcBorders>
        <w:shd w:val="clear" w:color="auto" w:fill="FEE1BE"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1B33D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95959"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595959" w:themeFill="text1"/>
      </w:tcPr>
    </w:tblStylePr>
    <w:tblStylePr w:type="lastCol">
      <w:rPr>
        <w:b/>
        <w:bCs/>
        <w:color w:val="FFFFFF" w:themeColor="background1"/>
      </w:rPr>
      <w:tblPr/>
      <w:tcPr>
        <w:tcBorders>
          <w:left w:val="nil"/>
          <w:right w:val="nil"/>
          <w:insideH w:val="nil"/>
          <w:insideV w:val="nil"/>
        </w:tcBorders>
        <w:shd w:val="clear" w:color="auto" w:fill="595959"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1">
    <w:name w:val="Medium Shading 2 Accent 1"/>
    <w:basedOn w:val="TableNormal"/>
    <w:uiPriority w:val="64"/>
    <w:semiHidden/>
    <w:unhideWhenUsed/>
    <w:rsid w:val="001B33D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2F1EC"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F2F1EC" w:themeFill="accent1"/>
      </w:tcPr>
    </w:tblStylePr>
    <w:tblStylePr w:type="lastCol">
      <w:rPr>
        <w:b/>
        <w:bCs/>
        <w:color w:val="FFFFFF" w:themeColor="background1"/>
      </w:rPr>
      <w:tblPr/>
      <w:tcPr>
        <w:tcBorders>
          <w:left w:val="nil"/>
          <w:right w:val="nil"/>
          <w:insideH w:val="nil"/>
          <w:insideV w:val="nil"/>
        </w:tcBorders>
        <w:shd w:val="clear" w:color="auto" w:fill="F2F1EC"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2">
    <w:name w:val="Medium Shading 2 Accent 2"/>
    <w:basedOn w:val="TableNormal"/>
    <w:uiPriority w:val="64"/>
    <w:semiHidden/>
    <w:unhideWhenUsed/>
    <w:rsid w:val="001B33D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3C3B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C3C3BD" w:themeFill="accent2"/>
      </w:tcPr>
    </w:tblStylePr>
    <w:tblStylePr w:type="lastCol">
      <w:rPr>
        <w:b/>
        <w:bCs/>
        <w:color w:val="FFFFFF" w:themeColor="background1"/>
      </w:rPr>
      <w:tblPr/>
      <w:tcPr>
        <w:tcBorders>
          <w:left w:val="nil"/>
          <w:right w:val="nil"/>
          <w:insideH w:val="nil"/>
          <w:insideV w:val="nil"/>
        </w:tcBorders>
        <w:shd w:val="clear" w:color="auto" w:fill="C3C3B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3">
    <w:name w:val="Medium Shading 2 Accent 3"/>
    <w:basedOn w:val="TableNormal"/>
    <w:uiPriority w:val="64"/>
    <w:semiHidden/>
    <w:unhideWhenUsed/>
    <w:rsid w:val="001B33D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D918D"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8D918D" w:themeFill="accent3"/>
      </w:tcPr>
    </w:tblStylePr>
    <w:tblStylePr w:type="lastCol">
      <w:rPr>
        <w:b/>
        <w:bCs/>
        <w:color w:val="FFFFFF" w:themeColor="background1"/>
      </w:rPr>
      <w:tblPr/>
      <w:tcPr>
        <w:tcBorders>
          <w:left w:val="nil"/>
          <w:right w:val="nil"/>
          <w:insideH w:val="nil"/>
          <w:insideV w:val="nil"/>
        </w:tcBorders>
        <w:shd w:val="clear" w:color="auto" w:fill="8D918D"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4">
    <w:name w:val="Medium Shading 2 Accent 4"/>
    <w:basedOn w:val="TableNormal"/>
    <w:uiPriority w:val="64"/>
    <w:semiHidden/>
    <w:unhideWhenUsed/>
    <w:rsid w:val="001B33D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5625E"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65625E" w:themeFill="accent4"/>
      </w:tcPr>
    </w:tblStylePr>
    <w:tblStylePr w:type="lastCol">
      <w:rPr>
        <w:b/>
        <w:bCs/>
        <w:color w:val="FFFFFF" w:themeColor="background1"/>
      </w:rPr>
      <w:tblPr/>
      <w:tcPr>
        <w:tcBorders>
          <w:left w:val="nil"/>
          <w:right w:val="nil"/>
          <w:insideH w:val="nil"/>
          <w:insideV w:val="nil"/>
        </w:tcBorders>
        <w:shd w:val="clear" w:color="auto" w:fill="65625E"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5">
    <w:name w:val="Medium Shading 2 Accent 5"/>
    <w:basedOn w:val="TableNormal"/>
    <w:uiPriority w:val="64"/>
    <w:semiHidden/>
    <w:unhideWhenUsed/>
    <w:rsid w:val="001B33D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54038"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54038" w:themeFill="accent5"/>
      </w:tcPr>
    </w:tblStylePr>
    <w:tblStylePr w:type="lastCol">
      <w:rPr>
        <w:b/>
        <w:bCs/>
        <w:color w:val="FFFFFF" w:themeColor="background1"/>
      </w:rPr>
      <w:tblPr/>
      <w:tcPr>
        <w:tcBorders>
          <w:left w:val="nil"/>
          <w:right w:val="nil"/>
          <w:insideH w:val="nil"/>
          <w:insideV w:val="nil"/>
        </w:tcBorders>
        <w:shd w:val="clear" w:color="auto" w:fill="454038"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6">
    <w:name w:val="Medium Shading 2 Accent 6"/>
    <w:basedOn w:val="TableNormal"/>
    <w:uiPriority w:val="64"/>
    <w:semiHidden/>
    <w:unhideWhenUsed/>
    <w:rsid w:val="001B33D3"/>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28903"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F28903" w:themeFill="accent6"/>
      </w:tcPr>
    </w:tblStylePr>
    <w:tblStylePr w:type="lastCol">
      <w:rPr>
        <w:b/>
        <w:bCs/>
        <w:color w:val="FFFFFF" w:themeColor="background1"/>
      </w:rPr>
      <w:tblPr/>
      <w:tcPr>
        <w:tcBorders>
          <w:left w:val="nil"/>
          <w:right w:val="nil"/>
          <w:insideH w:val="nil"/>
          <w:insideV w:val="nil"/>
        </w:tcBorders>
        <w:shd w:val="clear" w:color="auto" w:fill="F28903"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character" w:customStyle="1" w:styleId="Mention1">
    <w:name w:val="Mention1"/>
    <w:basedOn w:val="DefaultParagraphFont"/>
    <w:uiPriority w:val="99"/>
    <w:semiHidden/>
    <w:unhideWhenUsed/>
    <w:rsid w:val="001B33D3"/>
    <w:rPr>
      <w:color w:val="2B579A"/>
      <w:shd w:val="clear" w:color="auto" w:fill="E6E6E6"/>
      <w:lang w:val="en-GB"/>
    </w:rPr>
  </w:style>
  <w:style w:type="paragraph" w:styleId="MessageHeader">
    <w:name w:val="Message Header"/>
    <w:basedOn w:val="Normal"/>
    <w:link w:val="MessageHeaderChar"/>
    <w:uiPriority w:val="99"/>
    <w:semiHidden/>
    <w:unhideWhenUsed/>
    <w:rsid w:val="001B33D3"/>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1B33D3"/>
    <w:rPr>
      <w:rFonts w:asciiTheme="majorHAnsi" w:eastAsiaTheme="majorEastAsia" w:hAnsiTheme="majorHAnsi" w:cstheme="majorBidi"/>
      <w:sz w:val="24"/>
      <w:szCs w:val="24"/>
      <w:shd w:val="pct20" w:color="auto" w:fill="auto"/>
      <w:lang w:val="en-GB"/>
    </w:rPr>
  </w:style>
  <w:style w:type="paragraph" w:styleId="NormalWeb">
    <w:name w:val="Normal (Web)"/>
    <w:basedOn w:val="Normal"/>
    <w:uiPriority w:val="99"/>
    <w:semiHidden/>
    <w:unhideWhenUsed/>
    <w:rsid w:val="001B33D3"/>
    <w:rPr>
      <w:rFonts w:ascii="Times New Roman" w:hAnsi="Times New Roman" w:cs="Times New Roman"/>
      <w:sz w:val="24"/>
      <w:szCs w:val="24"/>
    </w:rPr>
  </w:style>
  <w:style w:type="paragraph" w:styleId="NormalIndent">
    <w:name w:val="Normal Indent"/>
    <w:basedOn w:val="Normal"/>
    <w:uiPriority w:val="99"/>
    <w:semiHidden/>
    <w:unhideWhenUsed/>
    <w:rsid w:val="001B33D3"/>
    <w:pPr>
      <w:ind w:left="1304"/>
    </w:pPr>
  </w:style>
  <w:style w:type="paragraph" w:styleId="NoteHeading">
    <w:name w:val="Note Heading"/>
    <w:basedOn w:val="Normal"/>
    <w:next w:val="Normal"/>
    <w:link w:val="NoteHeadingChar"/>
    <w:uiPriority w:val="99"/>
    <w:semiHidden/>
    <w:unhideWhenUsed/>
    <w:rsid w:val="001B33D3"/>
    <w:pPr>
      <w:spacing w:after="0" w:line="240" w:lineRule="auto"/>
    </w:pPr>
  </w:style>
  <w:style w:type="character" w:customStyle="1" w:styleId="NoteHeadingChar">
    <w:name w:val="Note Heading Char"/>
    <w:basedOn w:val="DefaultParagraphFont"/>
    <w:link w:val="NoteHeading"/>
    <w:uiPriority w:val="99"/>
    <w:semiHidden/>
    <w:rsid w:val="001B33D3"/>
    <w:rPr>
      <w:lang w:val="en-GB"/>
    </w:rPr>
  </w:style>
  <w:style w:type="table" w:customStyle="1" w:styleId="PlainTable11">
    <w:name w:val="Plain Table 11"/>
    <w:basedOn w:val="TableNormal"/>
    <w:uiPriority w:val="41"/>
    <w:rsid w:val="001B33D3"/>
    <w:pPr>
      <w:spacing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PlainTable21">
    <w:name w:val="Plain Table 21"/>
    <w:basedOn w:val="TableNormal"/>
    <w:uiPriority w:val="42"/>
    <w:rsid w:val="001B33D3"/>
    <w:pPr>
      <w:spacing w:line="240" w:lineRule="auto"/>
    </w:pPr>
    <w:tblPr>
      <w:tblStyleRowBandSize w:val="1"/>
      <w:tblStyleColBandSize w:val="1"/>
      <w:tblBorders>
        <w:top w:val="single" w:sz="4" w:space="0" w:color="ABABAB" w:themeColor="text1" w:themeTint="80"/>
        <w:bottom w:val="single" w:sz="4" w:space="0" w:color="ABABAB" w:themeColor="text1" w:themeTint="80"/>
      </w:tblBorders>
    </w:tblPr>
    <w:tblStylePr w:type="firstRow">
      <w:rPr>
        <w:b/>
        <w:bCs/>
      </w:rPr>
      <w:tblPr/>
      <w:tcPr>
        <w:tcBorders>
          <w:bottom w:val="single" w:sz="4" w:space="0" w:color="ABABAB" w:themeColor="text1" w:themeTint="80"/>
        </w:tcBorders>
      </w:tcPr>
    </w:tblStylePr>
    <w:tblStylePr w:type="lastRow">
      <w:rPr>
        <w:b/>
        <w:bCs/>
      </w:rPr>
      <w:tblPr/>
      <w:tcPr>
        <w:tcBorders>
          <w:top w:val="single" w:sz="4" w:space="0" w:color="ABABAB" w:themeColor="text1" w:themeTint="80"/>
        </w:tcBorders>
      </w:tcPr>
    </w:tblStylePr>
    <w:tblStylePr w:type="firstCol">
      <w:rPr>
        <w:b/>
        <w:bCs/>
      </w:rPr>
    </w:tblStylePr>
    <w:tblStylePr w:type="lastCol">
      <w:rPr>
        <w:b/>
        <w:bCs/>
      </w:rPr>
    </w:tblStylePr>
    <w:tblStylePr w:type="band1Vert">
      <w:tblPr/>
      <w:tcPr>
        <w:tcBorders>
          <w:left w:val="single" w:sz="4" w:space="0" w:color="ABABAB" w:themeColor="text1" w:themeTint="80"/>
          <w:right w:val="single" w:sz="4" w:space="0" w:color="ABABAB" w:themeColor="text1" w:themeTint="80"/>
        </w:tcBorders>
      </w:tcPr>
    </w:tblStylePr>
    <w:tblStylePr w:type="band2Vert">
      <w:tblPr/>
      <w:tcPr>
        <w:tcBorders>
          <w:left w:val="single" w:sz="4" w:space="0" w:color="ABABAB" w:themeColor="text1" w:themeTint="80"/>
          <w:right w:val="single" w:sz="4" w:space="0" w:color="ABABAB" w:themeColor="text1" w:themeTint="80"/>
        </w:tcBorders>
      </w:tcPr>
    </w:tblStylePr>
    <w:tblStylePr w:type="band1Horz">
      <w:tblPr/>
      <w:tcPr>
        <w:tcBorders>
          <w:top w:val="single" w:sz="4" w:space="0" w:color="ABABAB" w:themeColor="text1" w:themeTint="80"/>
          <w:bottom w:val="single" w:sz="4" w:space="0" w:color="ABABAB" w:themeColor="text1" w:themeTint="80"/>
        </w:tcBorders>
      </w:tcPr>
    </w:tblStylePr>
  </w:style>
  <w:style w:type="table" w:customStyle="1" w:styleId="PlainTable31">
    <w:name w:val="Plain Table 31"/>
    <w:basedOn w:val="TableNormal"/>
    <w:uiPriority w:val="43"/>
    <w:rsid w:val="001B33D3"/>
    <w:pPr>
      <w:spacing w:line="240" w:lineRule="auto"/>
    </w:pPr>
    <w:tblPr>
      <w:tblStyleRowBandSize w:val="1"/>
      <w:tblStyleColBandSize w:val="1"/>
    </w:tblPr>
    <w:tblStylePr w:type="firstRow">
      <w:rPr>
        <w:b/>
        <w:bCs/>
        <w:caps/>
      </w:rPr>
      <w:tblPr/>
      <w:tcPr>
        <w:tcBorders>
          <w:bottom w:val="single" w:sz="4" w:space="0" w:color="ABABAB"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ABABAB"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customStyle="1" w:styleId="PlainTable41">
    <w:name w:val="Plain Table 41"/>
    <w:basedOn w:val="TableNormal"/>
    <w:uiPriority w:val="44"/>
    <w:rsid w:val="001B33D3"/>
    <w:pPr>
      <w:spacing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PlainTable51">
    <w:name w:val="Plain Table 51"/>
    <w:basedOn w:val="TableNormal"/>
    <w:uiPriority w:val="45"/>
    <w:rsid w:val="001B33D3"/>
    <w:pPr>
      <w:spacing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BABAB"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BABAB"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BABAB"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BABAB"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1B33D3"/>
    <w:pPr>
      <w:spacing w:after="0" w:line="240" w:lineRule="auto"/>
    </w:pPr>
    <w:rPr>
      <w:rFonts w:ascii="Consolas" w:hAnsi="Consolas"/>
      <w:sz w:val="21"/>
      <w:szCs w:val="21"/>
    </w:rPr>
  </w:style>
  <w:style w:type="character" w:customStyle="1" w:styleId="PlainTextChar">
    <w:name w:val="Plain Text Char"/>
    <w:basedOn w:val="DefaultParagraphFont"/>
    <w:link w:val="PlainText"/>
    <w:uiPriority w:val="99"/>
    <w:semiHidden/>
    <w:rsid w:val="001B33D3"/>
    <w:rPr>
      <w:rFonts w:ascii="Consolas" w:hAnsi="Consolas"/>
      <w:sz w:val="21"/>
      <w:szCs w:val="21"/>
      <w:lang w:val="en-GB"/>
    </w:rPr>
  </w:style>
  <w:style w:type="paragraph" w:styleId="Quote">
    <w:name w:val="Quote"/>
    <w:basedOn w:val="Normal"/>
    <w:next w:val="Normal"/>
    <w:link w:val="QuoteChar"/>
    <w:uiPriority w:val="29"/>
    <w:semiHidden/>
    <w:rsid w:val="001B33D3"/>
    <w:pPr>
      <w:spacing w:before="200" w:after="160"/>
      <w:ind w:left="864" w:right="864"/>
      <w:jc w:val="center"/>
    </w:pPr>
    <w:rPr>
      <w:i/>
      <w:iCs/>
      <w:color w:val="828282" w:themeColor="text1" w:themeTint="BF"/>
    </w:rPr>
  </w:style>
  <w:style w:type="character" w:customStyle="1" w:styleId="QuoteChar">
    <w:name w:val="Quote Char"/>
    <w:basedOn w:val="DefaultParagraphFont"/>
    <w:link w:val="Quote"/>
    <w:uiPriority w:val="29"/>
    <w:semiHidden/>
    <w:rsid w:val="001B33D3"/>
    <w:rPr>
      <w:i/>
      <w:iCs/>
      <w:color w:val="828282" w:themeColor="text1" w:themeTint="BF"/>
      <w:lang w:val="en-GB"/>
    </w:rPr>
  </w:style>
  <w:style w:type="paragraph" w:styleId="Salutation">
    <w:name w:val="Salutation"/>
    <w:basedOn w:val="Normal"/>
    <w:next w:val="Normal"/>
    <w:link w:val="SalutationChar"/>
    <w:uiPriority w:val="99"/>
    <w:semiHidden/>
    <w:unhideWhenUsed/>
    <w:rsid w:val="001B33D3"/>
  </w:style>
  <w:style w:type="character" w:customStyle="1" w:styleId="SalutationChar">
    <w:name w:val="Salutation Char"/>
    <w:basedOn w:val="DefaultParagraphFont"/>
    <w:link w:val="Salutation"/>
    <w:uiPriority w:val="99"/>
    <w:semiHidden/>
    <w:rsid w:val="001B33D3"/>
    <w:rPr>
      <w:lang w:val="en-GB"/>
    </w:rPr>
  </w:style>
  <w:style w:type="paragraph" w:styleId="Signature">
    <w:name w:val="Signature"/>
    <w:basedOn w:val="Normal"/>
    <w:link w:val="SignatureChar"/>
    <w:uiPriority w:val="99"/>
    <w:semiHidden/>
    <w:unhideWhenUsed/>
    <w:rsid w:val="001B33D3"/>
    <w:pPr>
      <w:spacing w:after="0" w:line="240" w:lineRule="auto"/>
      <w:ind w:left="4252"/>
    </w:pPr>
  </w:style>
  <w:style w:type="character" w:customStyle="1" w:styleId="SignatureChar">
    <w:name w:val="Signature Char"/>
    <w:basedOn w:val="DefaultParagraphFont"/>
    <w:link w:val="Signature"/>
    <w:uiPriority w:val="99"/>
    <w:semiHidden/>
    <w:rsid w:val="001B33D3"/>
    <w:rPr>
      <w:lang w:val="en-GB"/>
    </w:rPr>
  </w:style>
  <w:style w:type="character" w:customStyle="1" w:styleId="SmartHyperlink1">
    <w:name w:val="Smart Hyperlink1"/>
    <w:basedOn w:val="DefaultParagraphFont"/>
    <w:uiPriority w:val="99"/>
    <w:semiHidden/>
    <w:unhideWhenUsed/>
    <w:rsid w:val="001B33D3"/>
    <w:rPr>
      <w:u w:val="dotted"/>
      <w:lang w:val="en-GB"/>
    </w:rPr>
  </w:style>
  <w:style w:type="character" w:styleId="Strong">
    <w:name w:val="Strong"/>
    <w:basedOn w:val="DefaultParagraphFont"/>
    <w:uiPriority w:val="22"/>
    <w:semiHidden/>
    <w:rsid w:val="001B33D3"/>
    <w:rPr>
      <w:b/>
      <w:bCs/>
      <w:lang w:val="en-GB"/>
    </w:rPr>
  </w:style>
  <w:style w:type="paragraph" w:styleId="Subtitle">
    <w:name w:val="Subtitle"/>
    <w:basedOn w:val="Normal"/>
    <w:next w:val="Normal"/>
    <w:link w:val="SubtitleChar"/>
    <w:uiPriority w:val="99"/>
    <w:semiHidden/>
    <w:rsid w:val="001B33D3"/>
    <w:pPr>
      <w:numPr>
        <w:ilvl w:val="1"/>
      </w:numPr>
      <w:spacing w:after="160"/>
    </w:pPr>
    <w:rPr>
      <w:rFonts w:eastAsiaTheme="minorEastAsia"/>
      <w:color w:val="939393" w:themeColor="text1" w:themeTint="A5"/>
      <w:spacing w:val="15"/>
      <w:sz w:val="22"/>
      <w:szCs w:val="22"/>
    </w:rPr>
  </w:style>
  <w:style w:type="character" w:customStyle="1" w:styleId="SubtitleChar">
    <w:name w:val="Subtitle Char"/>
    <w:basedOn w:val="DefaultParagraphFont"/>
    <w:link w:val="Subtitle"/>
    <w:uiPriority w:val="99"/>
    <w:semiHidden/>
    <w:rsid w:val="001B33D3"/>
    <w:rPr>
      <w:rFonts w:eastAsiaTheme="minorEastAsia"/>
      <w:color w:val="939393" w:themeColor="text1" w:themeTint="A5"/>
      <w:spacing w:val="15"/>
      <w:sz w:val="22"/>
      <w:szCs w:val="22"/>
      <w:lang w:val="en-GB"/>
    </w:rPr>
  </w:style>
  <w:style w:type="character" w:styleId="SubtleEmphasis">
    <w:name w:val="Subtle Emphasis"/>
    <w:basedOn w:val="DefaultParagraphFont"/>
    <w:uiPriority w:val="99"/>
    <w:semiHidden/>
    <w:rsid w:val="001B33D3"/>
    <w:rPr>
      <w:i/>
      <w:iCs/>
      <w:color w:val="828282" w:themeColor="text1" w:themeTint="BF"/>
      <w:lang w:val="en-GB"/>
    </w:rPr>
  </w:style>
  <w:style w:type="character" w:styleId="SubtleReference">
    <w:name w:val="Subtle Reference"/>
    <w:basedOn w:val="DefaultParagraphFont"/>
    <w:uiPriority w:val="99"/>
    <w:semiHidden/>
    <w:rsid w:val="001B33D3"/>
    <w:rPr>
      <w:smallCaps/>
      <w:color w:val="939393" w:themeColor="text1" w:themeTint="A5"/>
      <w:lang w:val="en-GB"/>
    </w:rPr>
  </w:style>
  <w:style w:type="table" w:styleId="Table3Deffects1">
    <w:name w:val="Table 3D effects 1"/>
    <w:basedOn w:val="TableNormal"/>
    <w:uiPriority w:val="99"/>
    <w:semiHidden/>
    <w:unhideWhenUsed/>
    <w:rsid w:val="001B33D3"/>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1B33D3"/>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1B33D3"/>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1B33D3"/>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1B33D3"/>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1B33D3"/>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1B33D3"/>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1B33D3"/>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1B33D3"/>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1B33D3"/>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1B33D3"/>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1B33D3"/>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1B33D3"/>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1B33D3"/>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1B33D3"/>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1B33D3"/>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1B33D3"/>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uiPriority w:val="99"/>
    <w:semiHidden/>
    <w:unhideWhenUsed/>
    <w:rsid w:val="001B33D3"/>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1B33D3"/>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1B33D3"/>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1B33D3"/>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1B33D3"/>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1B33D3"/>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1B33D3"/>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1B33D3"/>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Light2">
    <w:name w:val="Table Grid Light2"/>
    <w:basedOn w:val="TableNormal"/>
    <w:uiPriority w:val="40"/>
    <w:rsid w:val="001B33D3"/>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1B33D3"/>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1B33D3"/>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1B33D3"/>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1B33D3"/>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1B33D3"/>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1B33D3"/>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1B33D3"/>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1B33D3"/>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1B33D3"/>
    <w:pPr>
      <w:spacing w:after="0"/>
      <w:ind w:left="170" w:hanging="170"/>
    </w:pPr>
  </w:style>
  <w:style w:type="paragraph" w:styleId="TableofFigures">
    <w:name w:val="table of figures"/>
    <w:basedOn w:val="Normal"/>
    <w:next w:val="Normal"/>
    <w:uiPriority w:val="99"/>
    <w:semiHidden/>
    <w:unhideWhenUsed/>
    <w:rsid w:val="001B33D3"/>
    <w:pPr>
      <w:spacing w:after="0"/>
    </w:pPr>
  </w:style>
  <w:style w:type="table" w:styleId="TableProfessional">
    <w:name w:val="Table Professional"/>
    <w:basedOn w:val="TableNormal"/>
    <w:uiPriority w:val="99"/>
    <w:semiHidden/>
    <w:unhideWhenUsed/>
    <w:rsid w:val="001B33D3"/>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1B33D3"/>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1B33D3"/>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1B33D3"/>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1B33D3"/>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1B33D3"/>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1B33D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2">
    <w:name w:val="Table Web 2"/>
    <w:basedOn w:val="TableNormal"/>
    <w:uiPriority w:val="99"/>
    <w:semiHidden/>
    <w:unhideWhenUsed/>
    <w:rsid w:val="001B33D3"/>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1B33D3"/>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next w:val="Normal"/>
    <w:link w:val="TitleChar"/>
    <w:uiPriority w:val="99"/>
    <w:semiHidden/>
    <w:rsid w:val="001B33D3"/>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99"/>
    <w:semiHidden/>
    <w:rsid w:val="001B33D3"/>
    <w:rPr>
      <w:rFonts w:asciiTheme="majorHAnsi" w:eastAsiaTheme="majorEastAsia" w:hAnsiTheme="majorHAnsi" w:cstheme="majorBidi"/>
      <w:spacing w:val="-10"/>
      <w:kern w:val="28"/>
      <w:sz w:val="56"/>
      <w:szCs w:val="56"/>
      <w:lang w:val="en-GB"/>
    </w:rPr>
  </w:style>
  <w:style w:type="paragraph" w:styleId="TOAHeading">
    <w:name w:val="toa heading"/>
    <w:basedOn w:val="Normal"/>
    <w:next w:val="Normal"/>
    <w:uiPriority w:val="99"/>
    <w:semiHidden/>
    <w:unhideWhenUsed/>
    <w:rsid w:val="001B33D3"/>
    <w:pPr>
      <w:spacing w:before="120"/>
    </w:pPr>
    <w:rPr>
      <w:rFonts w:asciiTheme="majorHAnsi" w:eastAsiaTheme="majorEastAsia" w:hAnsiTheme="majorHAnsi" w:cstheme="majorBidi"/>
      <w:b/>
      <w:bCs/>
      <w:sz w:val="24"/>
      <w:szCs w:val="24"/>
    </w:rPr>
  </w:style>
  <w:style w:type="paragraph" w:styleId="TOC5">
    <w:name w:val="toc 5"/>
    <w:basedOn w:val="Normal"/>
    <w:next w:val="Normal"/>
    <w:autoRedefine/>
    <w:uiPriority w:val="39"/>
    <w:semiHidden/>
    <w:unhideWhenUsed/>
    <w:rsid w:val="009B4AAA"/>
    <w:pPr>
      <w:spacing w:after="100"/>
      <w:ind w:left="680"/>
    </w:pPr>
    <w:rPr>
      <w:sz w:val="18"/>
    </w:rPr>
  </w:style>
  <w:style w:type="paragraph" w:styleId="TOC6">
    <w:name w:val="toc 6"/>
    <w:basedOn w:val="Normal"/>
    <w:next w:val="Normal"/>
    <w:autoRedefine/>
    <w:uiPriority w:val="39"/>
    <w:semiHidden/>
    <w:unhideWhenUsed/>
    <w:rsid w:val="009B4AAA"/>
    <w:pPr>
      <w:spacing w:after="100"/>
      <w:ind w:left="850"/>
    </w:pPr>
    <w:rPr>
      <w:sz w:val="18"/>
    </w:rPr>
  </w:style>
  <w:style w:type="paragraph" w:styleId="TOC7">
    <w:name w:val="toc 7"/>
    <w:basedOn w:val="Normal"/>
    <w:next w:val="Normal"/>
    <w:autoRedefine/>
    <w:uiPriority w:val="39"/>
    <w:semiHidden/>
    <w:unhideWhenUsed/>
    <w:rsid w:val="001B33D3"/>
    <w:pPr>
      <w:spacing w:after="100"/>
      <w:ind w:left="1020"/>
    </w:pPr>
  </w:style>
  <w:style w:type="paragraph" w:styleId="TOC8">
    <w:name w:val="toc 8"/>
    <w:basedOn w:val="Normal"/>
    <w:next w:val="Normal"/>
    <w:autoRedefine/>
    <w:uiPriority w:val="39"/>
    <w:semiHidden/>
    <w:unhideWhenUsed/>
    <w:rsid w:val="001B33D3"/>
    <w:pPr>
      <w:spacing w:after="100"/>
      <w:ind w:left="1190"/>
    </w:pPr>
  </w:style>
  <w:style w:type="paragraph" w:styleId="TOC9">
    <w:name w:val="toc 9"/>
    <w:basedOn w:val="Normal"/>
    <w:next w:val="Normal"/>
    <w:autoRedefine/>
    <w:uiPriority w:val="39"/>
    <w:unhideWhenUsed/>
    <w:rsid w:val="000D6978"/>
    <w:pPr>
      <w:tabs>
        <w:tab w:val="right" w:pos="7133"/>
      </w:tabs>
      <w:spacing w:after="100"/>
      <w:ind w:left="992"/>
    </w:pPr>
  </w:style>
  <w:style w:type="paragraph" w:customStyle="1" w:styleId="Heading1-NumberedA">
    <w:name w:val="Heading 1 - Numbered (A)"/>
    <w:basedOn w:val="Heading1"/>
    <w:next w:val="Normal"/>
    <w:uiPriority w:val="2"/>
    <w:qFormat/>
    <w:rsid w:val="008810BC"/>
    <w:pPr>
      <w:numPr>
        <w:numId w:val="14"/>
      </w:numPr>
    </w:pPr>
  </w:style>
  <w:style w:type="paragraph" w:customStyle="1" w:styleId="Heading2-NumberedA">
    <w:name w:val="Heading 2 - Numbered (A)"/>
    <w:basedOn w:val="Heading2"/>
    <w:next w:val="Normal"/>
    <w:uiPriority w:val="2"/>
    <w:qFormat/>
    <w:rsid w:val="008810BC"/>
    <w:pPr>
      <w:numPr>
        <w:numId w:val="14"/>
      </w:numPr>
      <w:outlineLvl w:val="8"/>
    </w:pPr>
  </w:style>
  <w:style w:type="paragraph" w:customStyle="1" w:styleId="Heading3-NumberedA">
    <w:name w:val="Heading 3 - Numbered (A)"/>
    <w:basedOn w:val="Heading3"/>
    <w:next w:val="Normal"/>
    <w:uiPriority w:val="2"/>
    <w:qFormat/>
    <w:rsid w:val="008810BC"/>
    <w:pPr>
      <w:numPr>
        <w:ilvl w:val="0"/>
        <w:numId w:val="0"/>
      </w:numPr>
      <w:outlineLvl w:val="8"/>
    </w:pPr>
  </w:style>
  <w:style w:type="paragraph" w:customStyle="1" w:styleId="DocumentDate">
    <w:name w:val="Document Date"/>
    <w:basedOn w:val="Date"/>
    <w:qFormat/>
    <w:rsid w:val="00126243"/>
    <w:pPr>
      <w:framePr w:hSpace="142" w:wrap="around" w:vAnchor="page" w:hAnchor="margin" w:xAlign="right" w:y="9226"/>
      <w:contextualSpacing/>
      <w:suppressOverlap/>
    </w:pPr>
  </w:style>
  <w:style w:type="table" w:customStyle="1" w:styleId="Niras-GridTable5Dark">
    <w:name w:val="Niras - Grid Table 5 Dark"/>
    <w:basedOn w:val="TableNormal"/>
    <w:uiPriority w:val="99"/>
    <w:rsid w:val="0052001B"/>
    <w:pPr>
      <w:spacing w:line="200" w:lineRule="atLeast"/>
    </w:pPr>
    <w:tblPr>
      <w:tblStyleRowBandSize w:val="1"/>
      <w:tblInd w:w="108" w:type="dxa"/>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vAlign w:val="center"/>
    </w:tcPr>
    <w:tblStylePr w:type="firstRow">
      <w:rPr>
        <w:color w:val="FFFFFF"/>
      </w:rPr>
      <w:tblPr/>
      <w:tcPr>
        <w:shd w:val="clear" w:color="auto" w:fill="65625E" w:themeFill="accent4"/>
      </w:tcPr>
    </w:tblStylePr>
    <w:tblStylePr w:type="firstCol">
      <w:rPr>
        <w:color w:val="FFFFFF"/>
      </w:rPr>
      <w:tblPr/>
      <w:tcPr>
        <w:shd w:val="clear" w:color="auto" w:fill="65625E" w:themeFill="accent4"/>
      </w:tcPr>
    </w:tblStylePr>
    <w:tblStylePr w:type="band1Horz">
      <w:rPr>
        <w:color w:val="auto"/>
      </w:rPr>
      <w:tblPr/>
      <w:tcPr>
        <w:shd w:val="clear" w:color="auto" w:fill="C3C3BD" w:themeFill="accent2"/>
      </w:tcPr>
    </w:tblStylePr>
    <w:tblStylePr w:type="band2Horz">
      <w:tblPr/>
      <w:tcPr>
        <w:shd w:val="clear" w:color="auto" w:fill="F2F1EC" w:themeFill="accent1"/>
      </w:tcPr>
    </w:tblStylePr>
  </w:style>
  <w:style w:type="table" w:customStyle="1" w:styleId="Niras-GridTable6Colorful-Accent5">
    <w:name w:val="Niras - Grid Table 6 Colorful - Accent 5"/>
    <w:basedOn w:val="TableNormal"/>
    <w:uiPriority w:val="99"/>
    <w:rsid w:val="0052001B"/>
    <w:pPr>
      <w:spacing w:line="240" w:lineRule="auto"/>
    </w:pPr>
    <w:tblPr>
      <w:tblStyleRowBandSize w:val="1"/>
      <w:tblInd w:w="108" w:type="dxa"/>
      <w:tblBorders>
        <w:top w:val="single" w:sz="4" w:space="0" w:color="65625E" w:themeColor="accent4"/>
        <w:left w:val="single" w:sz="4" w:space="0" w:color="65625E" w:themeColor="accent4"/>
        <w:bottom w:val="single" w:sz="4" w:space="0" w:color="65625E" w:themeColor="accent4"/>
        <w:right w:val="single" w:sz="4" w:space="0" w:color="65625E" w:themeColor="accent4"/>
        <w:insideH w:val="single" w:sz="4" w:space="0" w:color="65625E" w:themeColor="accent4"/>
        <w:insideV w:val="single" w:sz="4" w:space="0" w:color="65625E" w:themeColor="accent4"/>
      </w:tblBorders>
    </w:tblPr>
    <w:tcPr>
      <w:vAlign w:val="center"/>
    </w:tcPr>
    <w:tblStylePr w:type="firstRow">
      <w:tblPr/>
      <w:tcPr>
        <w:tcBorders>
          <w:bottom w:val="single" w:sz="12" w:space="0" w:color="65625E" w:themeColor="accent4"/>
        </w:tcBorders>
      </w:tcPr>
    </w:tblStylePr>
    <w:tblStylePr w:type="band1Horz">
      <w:tblPr/>
      <w:tcPr>
        <w:shd w:val="clear" w:color="auto" w:fill="C3C3BD" w:themeFill="accent2"/>
      </w:tcPr>
    </w:tblStylePr>
  </w:style>
  <w:style w:type="paragraph" w:customStyle="1" w:styleId="Table-TextTotal">
    <w:name w:val="Table - Text Total"/>
    <w:basedOn w:val="Normal"/>
    <w:uiPriority w:val="99"/>
    <w:qFormat/>
    <w:rsid w:val="007B0CB4"/>
    <w:pPr>
      <w:spacing w:after="0" w:line="240" w:lineRule="auto"/>
    </w:pPr>
  </w:style>
  <w:style w:type="table" w:customStyle="1" w:styleId="Niras-TablewithNumbers">
    <w:name w:val="Niras - Table with Numbers"/>
    <w:basedOn w:val="TableNormal"/>
    <w:uiPriority w:val="99"/>
    <w:rsid w:val="005D0DA2"/>
    <w:pPr>
      <w:spacing w:after="0" w:line="200" w:lineRule="atLeast"/>
    </w:pPr>
    <w:tblPr>
      <w:tblStyleRowBandSize w:val="1"/>
      <w:tblInd w:w="0" w:type="nil"/>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vAlign w:val="center"/>
    </w:tcPr>
    <w:tblStylePr w:type="firstRow">
      <w:pPr>
        <w:jc w:val="left"/>
      </w:pPr>
      <w:rPr>
        <w:caps w:val="0"/>
        <w:smallCaps w:val="0"/>
        <w:color w:val="FFFFFF"/>
      </w:rPr>
      <w:tblPr/>
      <w:tcPr>
        <w:shd w:val="clear" w:color="auto" w:fill="65625E" w:themeFill="accent4"/>
      </w:tcPr>
    </w:tblStylePr>
    <w:tblStylePr w:type="firstCol">
      <w:pPr>
        <w:jc w:val="left"/>
      </w:pPr>
    </w:tblStylePr>
    <w:tblStylePr w:type="band1Horz">
      <w:tblPr/>
      <w:tcPr>
        <w:shd w:val="clear" w:color="auto" w:fill="C3C3BD" w:themeFill="accent2"/>
      </w:tcPr>
    </w:tblStylePr>
    <w:tblStylePr w:type="band2Horz">
      <w:tblPr/>
      <w:tcPr>
        <w:shd w:val="clear" w:color="auto" w:fill="F2F1EC" w:themeFill="accent1"/>
      </w:tcPr>
    </w:tblStylePr>
    <w:tblStylePr w:type="nwCell">
      <w:pPr>
        <w:jc w:val="left"/>
      </w:pPr>
    </w:tblStylePr>
  </w:style>
  <w:style w:type="paragraph" w:customStyle="1" w:styleId="Table-Text">
    <w:name w:val="Table - Text"/>
    <w:basedOn w:val="Normal"/>
    <w:uiPriority w:val="99"/>
    <w:qFormat/>
    <w:rsid w:val="003D7761"/>
    <w:pPr>
      <w:spacing w:after="0" w:line="240" w:lineRule="auto"/>
    </w:pPr>
  </w:style>
  <w:style w:type="paragraph" w:customStyle="1" w:styleId="GuidanceText">
    <w:name w:val="GuidanceText"/>
    <w:basedOn w:val="Normal"/>
    <w:qFormat/>
    <w:rsid w:val="00C12847"/>
    <w:pPr>
      <w:spacing w:after="0"/>
    </w:pPr>
    <w:rPr>
      <w:i/>
      <w:color w:val="C00000"/>
    </w:rPr>
  </w:style>
  <w:style w:type="character" w:customStyle="1" w:styleId="ListParagraphChar">
    <w:name w:val="List Paragraph Char"/>
    <w:link w:val="ListParagraph"/>
    <w:uiPriority w:val="34"/>
    <w:rsid w:val="007D6396"/>
    <w:rPr>
      <w:lang w:val="en-GB"/>
    </w:rPr>
  </w:style>
  <w:style w:type="paragraph" w:styleId="Revision">
    <w:name w:val="Revision"/>
    <w:hidden/>
    <w:uiPriority w:val="99"/>
    <w:semiHidden/>
    <w:rsid w:val="007302CC"/>
    <w:pPr>
      <w:spacing w:after="0" w:line="240" w:lineRule="auto"/>
    </w:pPr>
    <w:rPr>
      <w:lang w:val="en-GB"/>
    </w:rPr>
  </w:style>
  <w:style w:type="character" w:customStyle="1" w:styleId="UnresolvedMention1">
    <w:name w:val="Unresolved Mention1"/>
    <w:basedOn w:val="DefaultParagraphFont"/>
    <w:uiPriority w:val="99"/>
    <w:unhideWhenUsed/>
    <w:rsid w:val="001D21D6"/>
    <w:rPr>
      <w:color w:val="605E5C"/>
      <w:shd w:val="clear" w:color="auto" w:fill="E1DFDD"/>
      <w:lang w:val="en-GB"/>
    </w:rPr>
  </w:style>
  <w:style w:type="character" w:customStyle="1" w:styleId="Mention2">
    <w:name w:val="Mention2"/>
    <w:basedOn w:val="DefaultParagraphFont"/>
    <w:uiPriority w:val="99"/>
    <w:unhideWhenUsed/>
    <w:rsid w:val="001D21D6"/>
    <w:rPr>
      <w:color w:val="2B579A"/>
      <w:shd w:val="clear" w:color="auto" w:fill="E1DFDD"/>
      <w:lang w:val="en-GB"/>
    </w:rPr>
  </w:style>
  <w:style w:type="character" w:customStyle="1" w:styleId="UnresolvedMention2">
    <w:name w:val="Unresolved Mention2"/>
    <w:basedOn w:val="DefaultParagraphFont"/>
    <w:uiPriority w:val="99"/>
    <w:unhideWhenUsed/>
    <w:rsid w:val="003F5F6C"/>
    <w:rPr>
      <w:color w:val="605E5C"/>
      <w:shd w:val="clear" w:color="auto" w:fill="E1DFDD"/>
      <w:lang w:val="en-GB"/>
    </w:rPr>
  </w:style>
  <w:style w:type="character" w:customStyle="1" w:styleId="Mention3">
    <w:name w:val="Mention3"/>
    <w:basedOn w:val="DefaultParagraphFont"/>
    <w:uiPriority w:val="99"/>
    <w:unhideWhenUsed/>
    <w:rsid w:val="003F5F6C"/>
    <w:rPr>
      <w:color w:val="2B579A"/>
      <w:shd w:val="clear" w:color="auto" w:fill="E1DFDD"/>
      <w:lang w:val="en-GB"/>
    </w:rPr>
  </w:style>
  <w:style w:type="character" w:customStyle="1" w:styleId="Olstomnmnande1">
    <w:name w:val="Olöst omnämnande1"/>
    <w:basedOn w:val="DefaultParagraphFont"/>
    <w:uiPriority w:val="99"/>
    <w:unhideWhenUsed/>
    <w:rsid w:val="008C0DA2"/>
    <w:rPr>
      <w:color w:val="605E5C"/>
      <w:shd w:val="clear" w:color="auto" w:fill="E1DFDD"/>
      <w:lang w:val="en-GB"/>
    </w:rPr>
  </w:style>
  <w:style w:type="character" w:customStyle="1" w:styleId="Nmn1">
    <w:name w:val="Nämn1"/>
    <w:basedOn w:val="DefaultParagraphFont"/>
    <w:uiPriority w:val="99"/>
    <w:unhideWhenUsed/>
    <w:rsid w:val="008C0DA2"/>
    <w:rPr>
      <w:color w:val="2B579A"/>
      <w:shd w:val="clear" w:color="auto" w:fill="E1DFDD"/>
      <w:lang w:val="en-GB"/>
    </w:rPr>
  </w:style>
  <w:style w:type="character" w:customStyle="1" w:styleId="Hashtag2">
    <w:name w:val="Hashtag2"/>
    <w:basedOn w:val="DefaultParagraphFont"/>
    <w:uiPriority w:val="99"/>
    <w:semiHidden/>
    <w:unhideWhenUsed/>
    <w:rsid w:val="006A1391"/>
    <w:rPr>
      <w:color w:val="2B579A"/>
      <w:shd w:val="clear" w:color="auto" w:fill="E1DFDD"/>
      <w:lang w:val="en-GB"/>
    </w:rPr>
  </w:style>
  <w:style w:type="table" w:styleId="ListTable1Light">
    <w:name w:val="List Table 1 Light"/>
    <w:basedOn w:val="TableNormal"/>
    <w:uiPriority w:val="46"/>
    <w:rsid w:val="006A1391"/>
    <w:pPr>
      <w:spacing w:after="0" w:line="240" w:lineRule="auto"/>
    </w:pPr>
    <w:tblPr>
      <w:tblStyleRowBandSize w:val="1"/>
      <w:tblStyleColBandSize w:val="1"/>
    </w:tblPr>
    <w:tblStylePr w:type="firstRow">
      <w:rPr>
        <w:b/>
        <w:bCs/>
      </w:rPr>
      <w:tblPr/>
      <w:tcPr>
        <w:tcBorders>
          <w:bottom w:val="single" w:sz="4" w:space="0" w:color="9B9B9B" w:themeColor="text1" w:themeTint="99"/>
        </w:tcBorders>
      </w:tcPr>
    </w:tblStylePr>
    <w:tblStylePr w:type="lastRow">
      <w:rPr>
        <w:b/>
        <w:bCs/>
      </w:rPr>
      <w:tblPr/>
      <w:tcPr>
        <w:tcBorders>
          <w:top w:val="single" w:sz="4" w:space="0" w:color="9B9B9B" w:themeColor="text1" w:themeTint="99"/>
        </w:tcBorders>
      </w:tcPr>
    </w:tblStylePr>
    <w:tblStylePr w:type="firstCol">
      <w:rPr>
        <w:b/>
        <w:bCs/>
      </w:rPr>
    </w:tblStylePr>
    <w:tblStylePr w:type="lastCol">
      <w:rPr>
        <w:b/>
        <w:bCs/>
      </w:rPr>
    </w:tblStylePr>
    <w:tblStylePr w:type="band1Vert">
      <w:tblPr/>
      <w:tcPr>
        <w:shd w:val="clear" w:color="auto" w:fill="DDDDDD" w:themeFill="text1" w:themeFillTint="33"/>
      </w:tcPr>
    </w:tblStylePr>
    <w:tblStylePr w:type="band1Horz">
      <w:tblPr/>
      <w:tcPr>
        <w:shd w:val="clear" w:color="auto" w:fill="DDDDDD" w:themeFill="text1" w:themeFillTint="33"/>
      </w:tcPr>
    </w:tblStylePr>
  </w:style>
  <w:style w:type="table" w:styleId="ListTable1Light-Accent1">
    <w:name w:val="List Table 1 Light Accent 1"/>
    <w:basedOn w:val="TableNormal"/>
    <w:uiPriority w:val="46"/>
    <w:rsid w:val="006A1391"/>
    <w:pPr>
      <w:spacing w:after="0" w:line="240" w:lineRule="auto"/>
    </w:pPr>
    <w:tblPr>
      <w:tblStyleRowBandSize w:val="1"/>
      <w:tblStyleColBandSize w:val="1"/>
    </w:tblPr>
    <w:tblStylePr w:type="firstRow">
      <w:rPr>
        <w:b/>
        <w:bCs/>
      </w:rPr>
      <w:tblPr/>
      <w:tcPr>
        <w:tcBorders>
          <w:bottom w:val="single" w:sz="4" w:space="0" w:color="F7F6F3" w:themeColor="accent1" w:themeTint="99"/>
        </w:tcBorders>
      </w:tcPr>
    </w:tblStylePr>
    <w:tblStylePr w:type="lastRow">
      <w:rPr>
        <w:b/>
        <w:bCs/>
      </w:rPr>
      <w:tblPr/>
      <w:tcPr>
        <w:tcBorders>
          <w:top w:val="single" w:sz="4" w:space="0" w:color="F7F6F3" w:themeColor="accent1" w:themeTint="99"/>
        </w:tcBorders>
      </w:tcPr>
    </w:tblStylePr>
    <w:tblStylePr w:type="firstCol">
      <w:rPr>
        <w:b/>
        <w:bCs/>
      </w:rPr>
    </w:tblStylePr>
    <w:tblStylePr w:type="lastCol">
      <w:rPr>
        <w:b/>
        <w:bCs/>
      </w:rPr>
    </w:tblStylePr>
    <w:tblStylePr w:type="band1Vert">
      <w:tblPr/>
      <w:tcPr>
        <w:shd w:val="clear" w:color="auto" w:fill="FCFCFB" w:themeFill="accent1" w:themeFillTint="33"/>
      </w:tcPr>
    </w:tblStylePr>
    <w:tblStylePr w:type="band1Horz">
      <w:tblPr/>
      <w:tcPr>
        <w:shd w:val="clear" w:color="auto" w:fill="FCFCFB" w:themeFill="accent1" w:themeFillTint="33"/>
      </w:tcPr>
    </w:tblStylePr>
  </w:style>
  <w:style w:type="table" w:styleId="ListTable1Light-Accent2">
    <w:name w:val="List Table 1 Light Accent 2"/>
    <w:basedOn w:val="TableNormal"/>
    <w:uiPriority w:val="46"/>
    <w:rsid w:val="006A1391"/>
    <w:pPr>
      <w:spacing w:after="0" w:line="240" w:lineRule="auto"/>
    </w:pPr>
    <w:tblPr>
      <w:tblStyleRowBandSize w:val="1"/>
      <w:tblStyleColBandSize w:val="1"/>
    </w:tblPr>
    <w:tblStylePr w:type="firstRow">
      <w:rPr>
        <w:b/>
        <w:bCs/>
      </w:rPr>
      <w:tblPr/>
      <w:tcPr>
        <w:tcBorders>
          <w:bottom w:val="single" w:sz="4" w:space="0" w:color="DBDBD7" w:themeColor="accent2" w:themeTint="99"/>
        </w:tcBorders>
      </w:tcPr>
    </w:tblStylePr>
    <w:tblStylePr w:type="lastRow">
      <w:rPr>
        <w:b/>
        <w:bCs/>
      </w:rPr>
      <w:tblPr/>
      <w:tcPr>
        <w:tcBorders>
          <w:top w:val="single" w:sz="4" w:space="0" w:color="DBDBD7" w:themeColor="accent2" w:themeTint="99"/>
        </w:tcBorders>
      </w:tcPr>
    </w:tblStylePr>
    <w:tblStylePr w:type="firstCol">
      <w:rPr>
        <w:b/>
        <w:bCs/>
      </w:rPr>
    </w:tblStylePr>
    <w:tblStylePr w:type="lastCol">
      <w:rPr>
        <w:b/>
        <w:bCs/>
      </w:rPr>
    </w:tblStylePr>
    <w:tblStylePr w:type="band1Vert">
      <w:tblPr/>
      <w:tcPr>
        <w:shd w:val="clear" w:color="auto" w:fill="F3F3F1" w:themeFill="accent2" w:themeFillTint="33"/>
      </w:tcPr>
    </w:tblStylePr>
    <w:tblStylePr w:type="band1Horz">
      <w:tblPr/>
      <w:tcPr>
        <w:shd w:val="clear" w:color="auto" w:fill="F3F3F1" w:themeFill="accent2" w:themeFillTint="33"/>
      </w:tcPr>
    </w:tblStylePr>
  </w:style>
  <w:style w:type="table" w:styleId="ListTable1Light-Accent3">
    <w:name w:val="List Table 1 Light Accent 3"/>
    <w:basedOn w:val="TableNormal"/>
    <w:uiPriority w:val="46"/>
    <w:rsid w:val="006A1391"/>
    <w:pPr>
      <w:spacing w:after="0" w:line="240" w:lineRule="auto"/>
    </w:pPr>
    <w:tblPr>
      <w:tblStyleRowBandSize w:val="1"/>
      <w:tblStyleColBandSize w:val="1"/>
    </w:tblPr>
    <w:tblStylePr w:type="firstRow">
      <w:rPr>
        <w:b/>
        <w:bCs/>
      </w:rPr>
      <w:tblPr/>
      <w:tcPr>
        <w:tcBorders>
          <w:bottom w:val="single" w:sz="4" w:space="0" w:color="BABDBA" w:themeColor="accent3" w:themeTint="99"/>
        </w:tcBorders>
      </w:tcPr>
    </w:tblStylePr>
    <w:tblStylePr w:type="lastRow">
      <w:rPr>
        <w:b/>
        <w:bCs/>
      </w:rPr>
      <w:tblPr/>
      <w:tcPr>
        <w:tcBorders>
          <w:top w:val="single" w:sz="4" w:space="0" w:color="BABDBA" w:themeColor="accent3" w:themeTint="99"/>
        </w:tcBorders>
      </w:tcPr>
    </w:tblStylePr>
    <w:tblStylePr w:type="firstCol">
      <w:rPr>
        <w:b/>
        <w:bCs/>
      </w:rPr>
    </w:tblStylePr>
    <w:tblStylePr w:type="lastCol">
      <w:rPr>
        <w:b/>
        <w:bCs/>
      </w:rPr>
    </w:tblStylePr>
    <w:tblStylePr w:type="band1Vert">
      <w:tblPr/>
      <w:tcPr>
        <w:shd w:val="clear" w:color="auto" w:fill="E8E9E8" w:themeFill="accent3" w:themeFillTint="33"/>
      </w:tcPr>
    </w:tblStylePr>
    <w:tblStylePr w:type="band1Horz">
      <w:tblPr/>
      <w:tcPr>
        <w:shd w:val="clear" w:color="auto" w:fill="E8E9E8" w:themeFill="accent3" w:themeFillTint="33"/>
      </w:tcPr>
    </w:tblStylePr>
  </w:style>
  <w:style w:type="table" w:styleId="ListTable1Light-Accent4">
    <w:name w:val="List Table 1 Light Accent 4"/>
    <w:basedOn w:val="TableNormal"/>
    <w:uiPriority w:val="46"/>
    <w:rsid w:val="006A1391"/>
    <w:pPr>
      <w:spacing w:after="0" w:line="240" w:lineRule="auto"/>
    </w:pPr>
    <w:tblPr>
      <w:tblStyleRowBandSize w:val="1"/>
      <w:tblStyleColBandSize w:val="1"/>
    </w:tblPr>
    <w:tblStylePr w:type="firstRow">
      <w:rPr>
        <w:b/>
        <w:bCs/>
      </w:rPr>
      <w:tblPr/>
      <w:tcPr>
        <w:tcBorders>
          <w:bottom w:val="single" w:sz="4" w:space="0" w:color="A4A09D" w:themeColor="accent4" w:themeTint="99"/>
        </w:tcBorders>
      </w:tcPr>
    </w:tblStylePr>
    <w:tblStylePr w:type="lastRow">
      <w:rPr>
        <w:b/>
        <w:bCs/>
      </w:rPr>
      <w:tblPr/>
      <w:tcPr>
        <w:tcBorders>
          <w:top w:val="single" w:sz="4" w:space="0" w:color="A4A09D" w:themeColor="accent4" w:themeTint="99"/>
        </w:tcBorders>
      </w:tcPr>
    </w:tblStylePr>
    <w:tblStylePr w:type="firstCol">
      <w:rPr>
        <w:b/>
        <w:bCs/>
      </w:rPr>
    </w:tblStylePr>
    <w:tblStylePr w:type="lastCol">
      <w:rPr>
        <w:b/>
        <w:bCs/>
      </w:rPr>
    </w:tblStylePr>
    <w:tblStylePr w:type="band1Vert">
      <w:tblPr/>
      <w:tcPr>
        <w:shd w:val="clear" w:color="auto" w:fill="E0DFDE" w:themeFill="accent4" w:themeFillTint="33"/>
      </w:tcPr>
    </w:tblStylePr>
    <w:tblStylePr w:type="band1Horz">
      <w:tblPr/>
      <w:tcPr>
        <w:shd w:val="clear" w:color="auto" w:fill="E0DFDE" w:themeFill="accent4" w:themeFillTint="33"/>
      </w:tcPr>
    </w:tblStylePr>
  </w:style>
  <w:style w:type="table" w:styleId="ListTable1Light-Accent5">
    <w:name w:val="List Table 1 Light Accent 5"/>
    <w:basedOn w:val="TableNormal"/>
    <w:uiPriority w:val="46"/>
    <w:rsid w:val="006A1391"/>
    <w:pPr>
      <w:spacing w:after="0" w:line="240" w:lineRule="auto"/>
    </w:pPr>
    <w:tblPr>
      <w:tblStyleRowBandSize w:val="1"/>
      <w:tblStyleColBandSize w:val="1"/>
    </w:tblPr>
    <w:tblStylePr w:type="firstRow">
      <w:rPr>
        <w:b/>
        <w:bCs/>
      </w:rPr>
      <w:tblPr/>
      <w:tcPr>
        <w:tcBorders>
          <w:bottom w:val="single" w:sz="4" w:space="0" w:color="978E7F" w:themeColor="accent5" w:themeTint="99"/>
        </w:tcBorders>
      </w:tcPr>
    </w:tblStylePr>
    <w:tblStylePr w:type="lastRow">
      <w:rPr>
        <w:b/>
        <w:bCs/>
      </w:rPr>
      <w:tblPr/>
      <w:tcPr>
        <w:tcBorders>
          <w:top w:val="single" w:sz="4" w:space="0" w:color="978E7F" w:themeColor="accent5" w:themeTint="99"/>
        </w:tcBorders>
      </w:tcPr>
    </w:tblStylePr>
    <w:tblStylePr w:type="firstCol">
      <w:rPr>
        <w:b/>
        <w:bCs/>
      </w:rPr>
    </w:tblStylePr>
    <w:tblStylePr w:type="lastCol">
      <w:rPr>
        <w:b/>
        <w:bCs/>
      </w:rPr>
    </w:tblStylePr>
    <w:tblStylePr w:type="band1Vert">
      <w:tblPr/>
      <w:tcPr>
        <w:shd w:val="clear" w:color="auto" w:fill="DCD9D4" w:themeFill="accent5" w:themeFillTint="33"/>
      </w:tcPr>
    </w:tblStylePr>
    <w:tblStylePr w:type="band1Horz">
      <w:tblPr/>
      <w:tcPr>
        <w:shd w:val="clear" w:color="auto" w:fill="DCD9D4" w:themeFill="accent5" w:themeFillTint="33"/>
      </w:tcPr>
    </w:tblStylePr>
  </w:style>
  <w:style w:type="table" w:styleId="ListTable1Light-Accent6">
    <w:name w:val="List Table 1 Light Accent 6"/>
    <w:basedOn w:val="TableNormal"/>
    <w:uiPriority w:val="46"/>
    <w:rsid w:val="006A1391"/>
    <w:pPr>
      <w:spacing w:after="0" w:line="240" w:lineRule="auto"/>
    </w:pPr>
    <w:tblPr>
      <w:tblStyleRowBandSize w:val="1"/>
      <w:tblStyleColBandSize w:val="1"/>
    </w:tblPr>
    <w:tblStylePr w:type="firstRow">
      <w:rPr>
        <w:b/>
        <w:bCs/>
      </w:rPr>
      <w:tblPr/>
      <w:tcPr>
        <w:tcBorders>
          <w:bottom w:val="single" w:sz="4" w:space="0" w:color="FDB861" w:themeColor="accent6" w:themeTint="99"/>
        </w:tcBorders>
      </w:tcPr>
    </w:tblStylePr>
    <w:tblStylePr w:type="lastRow">
      <w:rPr>
        <w:b/>
        <w:bCs/>
      </w:rPr>
      <w:tblPr/>
      <w:tcPr>
        <w:tcBorders>
          <w:top w:val="single" w:sz="4" w:space="0" w:color="FDB861" w:themeColor="accent6" w:themeTint="99"/>
        </w:tcBorders>
      </w:tcPr>
    </w:tblStylePr>
    <w:tblStylePr w:type="firstCol">
      <w:rPr>
        <w:b/>
        <w:bCs/>
      </w:rPr>
    </w:tblStylePr>
    <w:tblStylePr w:type="lastCol">
      <w:rPr>
        <w:b/>
        <w:bCs/>
      </w:rPr>
    </w:tblStylePr>
    <w:tblStylePr w:type="band1Vert">
      <w:tblPr/>
      <w:tcPr>
        <w:shd w:val="clear" w:color="auto" w:fill="FEE7CA" w:themeFill="accent6" w:themeFillTint="33"/>
      </w:tcPr>
    </w:tblStylePr>
    <w:tblStylePr w:type="band1Horz">
      <w:tblPr/>
      <w:tcPr>
        <w:shd w:val="clear" w:color="auto" w:fill="FEE7CA" w:themeFill="accent6" w:themeFillTint="33"/>
      </w:tcPr>
    </w:tblStylePr>
  </w:style>
  <w:style w:type="table" w:styleId="ListTable2">
    <w:name w:val="List Table 2"/>
    <w:basedOn w:val="TableNormal"/>
    <w:uiPriority w:val="47"/>
    <w:rsid w:val="006A1391"/>
    <w:pPr>
      <w:spacing w:after="0" w:line="240" w:lineRule="auto"/>
    </w:pPr>
    <w:tblPr>
      <w:tblStyleRowBandSize w:val="1"/>
      <w:tblStyleColBandSize w:val="1"/>
      <w:tblBorders>
        <w:top w:val="single" w:sz="4" w:space="0" w:color="9B9B9B" w:themeColor="text1" w:themeTint="99"/>
        <w:bottom w:val="single" w:sz="4" w:space="0" w:color="9B9B9B" w:themeColor="text1" w:themeTint="99"/>
        <w:insideH w:val="single" w:sz="4" w:space="0" w:color="9B9B9B"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DDDDD" w:themeFill="text1" w:themeFillTint="33"/>
      </w:tcPr>
    </w:tblStylePr>
    <w:tblStylePr w:type="band1Horz">
      <w:tblPr/>
      <w:tcPr>
        <w:shd w:val="clear" w:color="auto" w:fill="DDDDDD" w:themeFill="text1" w:themeFillTint="33"/>
      </w:tcPr>
    </w:tblStylePr>
  </w:style>
  <w:style w:type="table" w:styleId="ListTable2-Accent1">
    <w:name w:val="List Table 2 Accent 1"/>
    <w:basedOn w:val="TableNormal"/>
    <w:uiPriority w:val="47"/>
    <w:rsid w:val="006A1391"/>
    <w:pPr>
      <w:spacing w:after="0" w:line="240" w:lineRule="auto"/>
    </w:pPr>
    <w:tblPr>
      <w:tblStyleRowBandSize w:val="1"/>
      <w:tblStyleColBandSize w:val="1"/>
      <w:tblBorders>
        <w:top w:val="single" w:sz="4" w:space="0" w:color="F7F6F3" w:themeColor="accent1" w:themeTint="99"/>
        <w:bottom w:val="single" w:sz="4" w:space="0" w:color="F7F6F3" w:themeColor="accent1" w:themeTint="99"/>
        <w:insideH w:val="single" w:sz="4" w:space="0" w:color="F7F6F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CFCFB" w:themeFill="accent1" w:themeFillTint="33"/>
      </w:tcPr>
    </w:tblStylePr>
    <w:tblStylePr w:type="band1Horz">
      <w:tblPr/>
      <w:tcPr>
        <w:shd w:val="clear" w:color="auto" w:fill="FCFCFB" w:themeFill="accent1" w:themeFillTint="33"/>
      </w:tcPr>
    </w:tblStylePr>
  </w:style>
  <w:style w:type="table" w:styleId="ListTable2-Accent2">
    <w:name w:val="List Table 2 Accent 2"/>
    <w:basedOn w:val="TableNormal"/>
    <w:uiPriority w:val="47"/>
    <w:rsid w:val="006A1391"/>
    <w:pPr>
      <w:spacing w:after="0" w:line="240" w:lineRule="auto"/>
    </w:pPr>
    <w:tblPr>
      <w:tblStyleRowBandSize w:val="1"/>
      <w:tblStyleColBandSize w:val="1"/>
      <w:tblBorders>
        <w:top w:val="single" w:sz="4" w:space="0" w:color="DBDBD7" w:themeColor="accent2" w:themeTint="99"/>
        <w:bottom w:val="single" w:sz="4" w:space="0" w:color="DBDBD7" w:themeColor="accent2" w:themeTint="99"/>
        <w:insideH w:val="single" w:sz="4" w:space="0" w:color="DBDBD7"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3F3F1" w:themeFill="accent2" w:themeFillTint="33"/>
      </w:tcPr>
    </w:tblStylePr>
    <w:tblStylePr w:type="band1Horz">
      <w:tblPr/>
      <w:tcPr>
        <w:shd w:val="clear" w:color="auto" w:fill="F3F3F1" w:themeFill="accent2" w:themeFillTint="33"/>
      </w:tcPr>
    </w:tblStylePr>
  </w:style>
  <w:style w:type="table" w:styleId="ListTable2-Accent3">
    <w:name w:val="List Table 2 Accent 3"/>
    <w:basedOn w:val="TableNormal"/>
    <w:uiPriority w:val="47"/>
    <w:rsid w:val="006A1391"/>
    <w:pPr>
      <w:spacing w:after="0" w:line="240" w:lineRule="auto"/>
    </w:pPr>
    <w:tblPr>
      <w:tblStyleRowBandSize w:val="1"/>
      <w:tblStyleColBandSize w:val="1"/>
      <w:tblBorders>
        <w:top w:val="single" w:sz="4" w:space="0" w:color="BABDBA" w:themeColor="accent3" w:themeTint="99"/>
        <w:bottom w:val="single" w:sz="4" w:space="0" w:color="BABDBA" w:themeColor="accent3" w:themeTint="99"/>
        <w:insideH w:val="single" w:sz="4" w:space="0" w:color="BABDBA"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8E9E8" w:themeFill="accent3" w:themeFillTint="33"/>
      </w:tcPr>
    </w:tblStylePr>
    <w:tblStylePr w:type="band1Horz">
      <w:tblPr/>
      <w:tcPr>
        <w:shd w:val="clear" w:color="auto" w:fill="E8E9E8" w:themeFill="accent3" w:themeFillTint="33"/>
      </w:tcPr>
    </w:tblStylePr>
  </w:style>
  <w:style w:type="table" w:styleId="ListTable2-Accent4">
    <w:name w:val="List Table 2 Accent 4"/>
    <w:basedOn w:val="TableNormal"/>
    <w:uiPriority w:val="47"/>
    <w:rsid w:val="006A1391"/>
    <w:pPr>
      <w:spacing w:after="0" w:line="240" w:lineRule="auto"/>
    </w:pPr>
    <w:tblPr>
      <w:tblStyleRowBandSize w:val="1"/>
      <w:tblStyleColBandSize w:val="1"/>
      <w:tblBorders>
        <w:top w:val="single" w:sz="4" w:space="0" w:color="A4A09D" w:themeColor="accent4" w:themeTint="99"/>
        <w:bottom w:val="single" w:sz="4" w:space="0" w:color="A4A09D" w:themeColor="accent4" w:themeTint="99"/>
        <w:insideH w:val="single" w:sz="4" w:space="0" w:color="A4A09D"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DFDE" w:themeFill="accent4" w:themeFillTint="33"/>
      </w:tcPr>
    </w:tblStylePr>
    <w:tblStylePr w:type="band1Horz">
      <w:tblPr/>
      <w:tcPr>
        <w:shd w:val="clear" w:color="auto" w:fill="E0DFDE" w:themeFill="accent4" w:themeFillTint="33"/>
      </w:tcPr>
    </w:tblStylePr>
  </w:style>
  <w:style w:type="table" w:styleId="ListTable2-Accent5">
    <w:name w:val="List Table 2 Accent 5"/>
    <w:basedOn w:val="TableNormal"/>
    <w:uiPriority w:val="47"/>
    <w:rsid w:val="006A1391"/>
    <w:pPr>
      <w:spacing w:after="0" w:line="240" w:lineRule="auto"/>
    </w:pPr>
    <w:tblPr>
      <w:tblStyleRowBandSize w:val="1"/>
      <w:tblStyleColBandSize w:val="1"/>
      <w:tblBorders>
        <w:top w:val="single" w:sz="4" w:space="0" w:color="978E7F" w:themeColor="accent5" w:themeTint="99"/>
        <w:bottom w:val="single" w:sz="4" w:space="0" w:color="978E7F" w:themeColor="accent5" w:themeTint="99"/>
        <w:insideH w:val="single" w:sz="4" w:space="0" w:color="978E7F"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CD9D4" w:themeFill="accent5" w:themeFillTint="33"/>
      </w:tcPr>
    </w:tblStylePr>
    <w:tblStylePr w:type="band1Horz">
      <w:tblPr/>
      <w:tcPr>
        <w:shd w:val="clear" w:color="auto" w:fill="DCD9D4" w:themeFill="accent5" w:themeFillTint="33"/>
      </w:tcPr>
    </w:tblStylePr>
  </w:style>
  <w:style w:type="table" w:styleId="ListTable2-Accent6">
    <w:name w:val="List Table 2 Accent 6"/>
    <w:basedOn w:val="TableNormal"/>
    <w:uiPriority w:val="47"/>
    <w:rsid w:val="006A1391"/>
    <w:pPr>
      <w:spacing w:after="0" w:line="240" w:lineRule="auto"/>
    </w:pPr>
    <w:tblPr>
      <w:tblStyleRowBandSize w:val="1"/>
      <w:tblStyleColBandSize w:val="1"/>
      <w:tblBorders>
        <w:top w:val="single" w:sz="4" w:space="0" w:color="FDB861" w:themeColor="accent6" w:themeTint="99"/>
        <w:bottom w:val="single" w:sz="4" w:space="0" w:color="FDB861" w:themeColor="accent6" w:themeTint="99"/>
        <w:insideH w:val="single" w:sz="4" w:space="0" w:color="FDB861"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EE7CA" w:themeFill="accent6" w:themeFillTint="33"/>
      </w:tcPr>
    </w:tblStylePr>
    <w:tblStylePr w:type="band1Horz">
      <w:tblPr/>
      <w:tcPr>
        <w:shd w:val="clear" w:color="auto" w:fill="FEE7CA" w:themeFill="accent6" w:themeFillTint="33"/>
      </w:tcPr>
    </w:tblStylePr>
  </w:style>
  <w:style w:type="table" w:styleId="ListTable3">
    <w:name w:val="List Table 3"/>
    <w:basedOn w:val="TableNormal"/>
    <w:uiPriority w:val="48"/>
    <w:rsid w:val="006A1391"/>
    <w:pPr>
      <w:spacing w:after="0" w:line="240" w:lineRule="auto"/>
    </w:pPr>
    <w:tblPr>
      <w:tblStyleRowBandSize w:val="1"/>
      <w:tblStyleColBandSize w:val="1"/>
      <w:tblBorders>
        <w:top w:val="single" w:sz="4" w:space="0" w:color="595959" w:themeColor="text1"/>
        <w:left w:val="single" w:sz="4" w:space="0" w:color="595959" w:themeColor="text1"/>
        <w:bottom w:val="single" w:sz="4" w:space="0" w:color="595959" w:themeColor="text1"/>
        <w:right w:val="single" w:sz="4" w:space="0" w:color="595959" w:themeColor="text1"/>
      </w:tblBorders>
    </w:tblPr>
    <w:tblStylePr w:type="firstRow">
      <w:rPr>
        <w:b/>
        <w:bCs/>
        <w:color w:val="FFFFFF" w:themeColor="background1"/>
      </w:rPr>
      <w:tblPr/>
      <w:tcPr>
        <w:shd w:val="clear" w:color="auto" w:fill="595959" w:themeFill="text1"/>
      </w:tcPr>
    </w:tblStylePr>
    <w:tblStylePr w:type="lastRow">
      <w:rPr>
        <w:b/>
        <w:bCs/>
      </w:rPr>
      <w:tblPr/>
      <w:tcPr>
        <w:tcBorders>
          <w:top w:val="double" w:sz="4" w:space="0" w:color="595959"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95959" w:themeColor="text1"/>
          <w:right w:val="single" w:sz="4" w:space="0" w:color="595959" w:themeColor="text1"/>
        </w:tcBorders>
      </w:tcPr>
    </w:tblStylePr>
    <w:tblStylePr w:type="band1Horz">
      <w:tblPr/>
      <w:tcPr>
        <w:tcBorders>
          <w:top w:val="single" w:sz="4" w:space="0" w:color="595959" w:themeColor="text1"/>
          <w:bottom w:val="single" w:sz="4" w:space="0" w:color="595959"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95959" w:themeColor="text1"/>
          <w:left w:val="nil"/>
        </w:tcBorders>
      </w:tcPr>
    </w:tblStylePr>
    <w:tblStylePr w:type="swCell">
      <w:tblPr/>
      <w:tcPr>
        <w:tcBorders>
          <w:top w:val="double" w:sz="4" w:space="0" w:color="595959" w:themeColor="text1"/>
          <w:right w:val="nil"/>
        </w:tcBorders>
      </w:tcPr>
    </w:tblStylePr>
  </w:style>
  <w:style w:type="table" w:styleId="ListTable3-Accent1">
    <w:name w:val="List Table 3 Accent 1"/>
    <w:basedOn w:val="TableNormal"/>
    <w:uiPriority w:val="48"/>
    <w:rsid w:val="006A1391"/>
    <w:pPr>
      <w:spacing w:after="0" w:line="240" w:lineRule="auto"/>
    </w:pPr>
    <w:tblPr>
      <w:tblStyleRowBandSize w:val="1"/>
      <w:tblStyleColBandSize w:val="1"/>
      <w:tblBorders>
        <w:top w:val="single" w:sz="4" w:space="0" w:color="F2F1EC" w:themeColor="accent1"/>
        <w:left w:val="single" w:sz="4" w:space="0" w:color="F2F1EC" w:themeColor="accent1"/>
        <w:bottom w:val="single" w:sz="4" w:space="0" w:color="F2F1EC" w:themeColor="accent1"/>
        <w:right w:val="single" w:sz="4" w:space="0" w:color="F2F1EC" w:themeColor="accent1"/>
      </w:tblBorders>
    </w:tblPr>
    <w:tblStylePr w:type="firstRow">
      <w:rPr>
        <w:b/>
        <w:bCs/>
        <w:color w:val="FFFFFF" w:themeColor="background1"/>
      </w:rPr>
      <w:tblPr/>
      <w:tcPr>
        <w:shd w:val="clear" w:color="auto" w:fill="F2F1EC" w:themeFill="accent1"/>
      </w:tcPr>
    </w:tblStylePr>
    <w:tblStylePr w:type="lastRow">
      <w:rPr>
        <w:b/>
        <w:bCs/>
      </w:rPr>
      <w:tblPr/>
      <w:tcPr>
        <w:tcBorders>
          <w:top w:val="double" w:sz="4" w:space="0" w:color="F2F1EC"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2F1EC" w:themeColor="accent1"/>
          <w:right w:val="single" w:sz="4" w:space="0" w:color="F2F1EC" w:themeColor="accent1"/>
        </w:tcBorders>
      </w:tcPr>
    </w:tblStylePr>
    <w:tblStylePr w:type="band1Horz">
      <w:tblPr/>
      <w:tcPr>
        <w:tcBorders>
          <w:top w:val="single" w:sz="4" w:space="0" w:color="F2F1EC" w:themeColor="accent1"/>
          <w:bottom w:val="single" w:sz="4" w:space="0" w:color="F2F1EC"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2F1EC" w:themeColor="accent1"/>
          <w:left w:val="nil"/>
        </w:tcBorders>
      </w:tcPr>
    </w:tblStylePr>
    <w:tblStylePr w:type="swCell">
      <w:tblPr/>
      <w:tcPr>
        <w:tcBorders>
          <w:top w:val="double" w:sz="4" w:space="0" w:color="F2F1EC" w:themeColor="accent1"/>
          <w:right w:val="nil"/>
        </w:tcBorders>
      </w:tcPr>
    </w:tblStylePr>
  </w:style>
  <w:style w:type="table" w:styleId="ListTable3-Accent2">
    <w:name w:val="List Table 3 Accent 2"/>
    <w:basedOn w:val="TableNormal"/>
    <w:uiPriority w:val="48"/>
    <w:rsid w:val="006A1391"/>
    <w:pPr>
      <w:spacing w:after="0" w:line="240" w:lineRule="auto"/>
    </w:pPr>
    <w:tblPr>
      <w:tblStyleRowBandSize w:val="1"/>
      <w:tblStyleColBandSize w:val="1"/>
      <w:tblBorders>
        <w:top w:val="single" w:sz="4" w:space="0" w:color="C3C3BD" w:themeColor="accent2"/>
        <w:left w:val="single" w:sz="4" w:space="0" w:color="C3C3BD" w:themeColor="accent2"/>
        <w:bottom w:val="single" w:sz="4" w:space="0" w:color="C3C3BD" w:themeColor="accent2"/>
        <w:right w:val="single" w:sz="4" w:space="0" w:color="C3C3BD" w:themeColor="accent2"/>
      </w:tblBorders>
    </w:tblPr>
    <w:tblStylePr w:type="firstRow">
      <w:rPr>
        <w:b/>
        <w:bCs/>
        <w:color w:val="FFFFFF" w:themeColor="background1"/>
      </w:rPr>
      <w:tblPr/>
      <w:tcPr>
        <w:shd w:val="clear" w:color="auto" w:fill="C3C3BD" w:themeFill="accent2"/>
      </w:tcPr>
    </w:tblStylePr>
    <w:tblStylePr w:type="lastRow">
      <w:rPr>
        <w:b/>
        <w:bCs/>
      </w:rPr>
      <w:tblPr/>
      <w:tcPr>
        <w:tcBorders>
          <w:top w:val="double" w:sz="4" w:space="0" w:color="C3C3B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3C3BD" w:themeColor="accent2"/>
          <w:right w:val="single" w:sz="4" w:space="0" w:color="C3C3BD" w:themeColor="accent2"/>
        </w:tcBorders>
      </w:tcPr>
    </w:tblStylePr>
    <w:tblStylePr w:type="band1Horz">
      <w:tblPr/>
      <w:tcPr>
        <w:tcBorders>
          <w:top w:val="single" w:sz="4" w:space="0" w:color="C3C3BD" w:themeColor="accent2"/>
          <w:bottom w:val="single" w:sz="4" w:space="0" w:color="C3C3B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3C3BD" w:themeColor="accent2"/>
          <w:left w:val="nil"/>
        </w:tcBorders>
      </w:tcPr>
    </w:tblStylePr>
    <w:tblStylePr w:type="swCell">
      <w:tblPr/>
      <w:tcPr>
        <w:tcBorders>
          <w:top w:val="double" w:sz="4" w:space="0" w:color="C3C3BD" w:themeColor="accent2"/>
          <w:right w:val="nil"/>
        </w:tcBorders>
      </w:tcPr>
    </w:tblStylePr>
  </w:style>
  <w:style w:type="table" w:styleId="ListTable3-Accent3">
    <w:name w:val="List Table 3 Accent 3"/>
    <w:basedOn w:val="TableNormal"/>
    <w:uiPriority w:val="48"/>
    <w:rsid w:val="006A1391"/>
    <w:pPr>
      <w:spacing w:after="0" w:line="240" w:lineRule="auto"/>
    </w:pPr>
    <w:tblPr>
      <w:tblStyleRowBandSize w:val="1"/>
      <w:tblStyleColBandSize w:val="1"/>
      <w:tblBorders>
        <w:top w:val="single" w:sz="4" w:space="0" w:color="8D918D" w:themeColor="accent3"/>
        <w:left w:val="single" w:sz="4" w:space="0" w:color="8D918D" w:themeColor="accent3"/>
        <w:bottom w:val="single" w:sz="4" w:space="0" w:color="8D918D" w:themeColor="accent3"/>
        <w:right w:val="single" w:sz="4" w:space="0" w:color="8D918D" w:themeColor="accent3"/>
      </w:tblBorders>
    </w:tblPr>
    <w:tblStylePr w:type="firstRow">
      <w:rPr>
        <w:b/>
        <w:bCs/>
        <w:color w:val="FFFFFF" w:themeColor="background1"/>
      </w:rPr>
      <w:tblPr/>
      <w:tcPr>
        <w:shd w:val="clear" w:color="auto" w:fill="8D918D" w:themeFill="accent3"/>
      </w:tcPr>
    </w:tblStylePr>
    <w:tblStylePr w:type="lastRow">
      <w:rPr>
        <w:b/>
        <w:bCs/>
      </w:rPr>
      <w:tblPr/>
      <w:tcPr>
        <w:tcBorders>
          <w:top w:val="double" w:sz="4" w:space="0" w:color="8D918D"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D918D" w:themeColor="accent3"/>
          <w:right w:val="single" w:sz="4" w:space="0" w:color="8D918D" w:themeColor="accent3"/>
        </w:tcBorders>
      </w:tcPr>
    </w:tblStylePr>
    <w:tblStylePr w:type="band1Horz">
      <w:tblPr/>
      <w:tcPr>
        <w:tcBorders>
          <w:top w:val="single" w:sz="4" w:space="0" w:color="8D918D" w:themeColor="accent3"/>
          <w:bottom w:val="single" w:sz="4" w:space="0" w:color="8D918D"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D918D" w:themeColor="accent3"/>
          <w:left w:val="nil"/>
        </w:tcBorders>
      </w:tcPr>
    </w:tblStylePr>
    <w:tblStylePr w:type="swCell">
      <w:tblPr/>
      <w:tcPr>
        <w:tcBorders>
          <w:top w:val="double" w:sz="4" w:space="0" w:color="8D918D" w:themeColor="accent3"/>
          <w:right w:val="nil"/>
        </w:tcBorders>
      </w:tcPr>
    </w:tblStylePr>
  </w:style>
  <w:style w:type="table" w:styleId="ListTable3-Accent4">
    <w:name w:val="List Table 3 Accent 4"/>
    <w:basedOn w:val="TableNormal"/>
    <w:uiPriority w:val="48"/>
    <w:rsid w:val="006A1391"/>
    <w:pPr>
      <w:spacing w:after="0" w:line="240" w:lineRule="auto"/>
    </w:pPr>
    <w:tblPr>
      <w:tblStyleRowBandSize w:val="1"/>
      <w:tblStyleColBandSize w:val="1"/>
      <w:tblBorders>
        <w:top w:val="single" w:sz="4" w:space="0" w:color="65625E" w:themeColor="accent4"/>
        <w:left w:val="single" w:sz="4" w:space="0" w:color="65625E" w:themeColor="accent4"/>
        <w:bottom w:val="single" w:sz="4" w:space="0" w:color="65625E" w:themeColor="accent4"/>
        <w:right w:val="single" w:sz="4" w:space="0" w:color="65625E" w:themeColor="accent4"/>
      </w:tblBorders>
    </w:tblPr>
    <w:tblStylePr w:type="firstRow">
      <w:rPr>
        <w:b/>
        <w:bCs/>
        <w:color w:val="FFFFFF" w:themeColor="background1"/>
      </w:rPr>
      <w:tblPr/>
      <w:tcPr>
        <w:shd w:val="clear" w:color="auto" w:fill="65625E" w:themeFill="accent4"/>
      </w:tcPr>
    </w:tblStylePr>
    <w:tblStylePr w:type="lastRow">
      <w:rPr>
        <w:b/>
        <w:bCs/>
      </w:rPr>
      <w:tblPr/>
      <w:tcPr>
        <w:tcBorders>
          <w:top w:val="double" w:sz="4" w:space="0" w:color="65625E"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5625E" w:themeColor="accent4"/>
          <w:right w:val="single" w:sz="4" w:space="0" w:color="65625E" w:themeColor="accent4"/>
        </w:tcBorders>
      </w:tcPr>
    </w:tblStylePr>
    <w:tblStylePr w:type="band1Horz">
      <w:tblPr/>
      <w:tcPr>
        <w:tcBorders>
          <w:top w:val="single" w:sz="4" w:space="0" w:color="65625E" w:themeColor="accent4"/>
          <w:bottom w:val="single" w:sz="4" w:space="0" w:color="65625E"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5625E" w:themeColor="accent4"/>
          <w:left w:val="nil"/>
        </w:tcBorders>
      </w:tcPr>
    </w:tblStylePr>
    <w:tblStylePr w:type="swCell">
      <w:tblPr/>
      <w:tcPr>
        <w:tcBorders>
          <w:top w:val="double" w:sz="4" w:space="0" w:color="65625E" w:themeColor="accent4"/>
          <w:right w:val="nil"/>
        </w:tcBorders>
      </w:tcPr>
    </w:tblStylePr>
  </w:style>
  <w:style w:type="table" w:styleId="ListTable3-Accent5">
    <w:name w:val="List Table 3 Accent 5"/>
    <w:basedOn w:val="TableNormal"/>
    <w:uiPriority w:val="48"/>
    <w:rsid w:val="006A1391"/>
    <w:pPr>
      <w:spacing w:after="0" w:line="240" w:lineRule="auto"/>
    </w:pPr>
    <w:tblPr>
      <w:tblStyleRowBandSize w:val="1"/>
      <w:tblStyleColBandSize w:val="1"/>
      <w:tblBorders>
        <w:top w:val="single" w:sz="4" w:space="0" w:color="454038" w:themeColor="accent5"/>
        <w:left w:val="single" w:sz="4" w:space="0" w:color="454038" w:themeColor="accent5"/>
        <w:bottom w:val="single" w:sz="4" w:space="0" w:color="454038" w:themeColor="accent5"/>
        <w:right w:val="single" w:sz="4" w:space="0" w:color="454038" w:themeColor="accent5"/>
      </w:tblBorders>
    </w:tblPr>
    <w:tblStylePr w:type="firstRow">
      <w:rPr>
        <w:b/>
        <w:bCs/>
        <w:color w:val="FFFFFF" w:themeColor="background1"/>
      </w:rPr>
      <w:tblPr/>
      <w:tcPr>
        <w:shd w:val="clear" w:color="auto" w:fill="454038" w:themeFill="accent5"/>
      </w:tcPr>
    </w:tblStylePr>
    <w:tblStylePr w:type="lastRow">
      <w:rPr>
        <w:b/>
        <w:bCs/>
      </w:rPr>
      <w:tblPr/>
      <w:tcPr>
        <w:tcBorders>
          <w:top w:val="double" w:sz="4" w:space="0" w:color="454038"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54038" w:themeColor="accent5"/>
          <w:right w:val="single" w:sz="4" w:space="0" w:color="454038" w:themeColor="accent5"/>
        </w:tcBorders>
      </w:tcPr>
    </w:tblStylePr>
    <w:tblStylePr w:type="band1Horz">
      <w:tblPr/>
      <w:tcPr>
        <w:tcBorders>
          <w:top w:val="single" w:sz="4" w:space="0" w:color="454038" w:themeColor="accent5"/>
          <w:bottom w:val="single" w:sz="4" w:space="0" w:color="454038"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54038" w:themeColor="accent5"/>
          <w:left w:val="nil"/>
        </w:tcBorders>
      </w:tcPr>
    </w:tblStylePr>
    <w:tblStylePr w:type="swCell">
      <w:tblPr/>
      <w:tcPr>
        <w:tcBorders>
          <w:top w:val="double" w:sz="4" w:space="0" w:color="454038" w:themeColor="accent5"/>
          <w:right w:val="nil"/>
        </w:tcBorders>
      </w:tcPr>
    </w:tblStylePr>
  </w:style>
  <w:style w:type="table" w:styleId="ListTable3-Accent6">
    <w:name w:val="List Table 3 Accent 6"/>
    <w:basedOn w:val="TableNormal"/>
    <w:uiPriority w:val="48"/>
    <w:rsid w:val="006A1391"/>
    <w:pPr>
      <w:spacing w:after="0" w:line="240" w:lineRule="auto"/>
    </w:pPr>
    <w:tblPr>
      <w:tblStyleRowBandSize w:val="1"/>
      <w:tblStyleColBandSize w:val="1"/>
      <w:tblBorders>
        <w:top w:val="single" w:sz="4" w:space="0" w:color="F28903" w:themeColor="accent6"/>
        <w:left w:val="single" w:sz="4" w:space="0" w:color="F28903" w:themeColor="accent6"/>
        <w:bottom w:val="single" w:sz="4" w:space="0" w:color="F28903" w:themeColor="accent6"/>
        <w:right w:val="single" w:sz="4" w:space="0" w:color="F28903" w:themeColor="accent6"/>
      </w:tblBorders>
    </w:tblPr>
    <w:tblStylePr w:type="firstRow">
      <w:rPr>
        <w:b/>
        <w:bCs/>
        <w:color w:val="FFFFFF" w:themeColor="background1"/>
      </w:rPr>
      <w:tblPr/>
      <w:tcPr>
        <w:shd w:val="clear" w:color="auto" w:fill="F28903" w:themeFill="accent6"/>
      </w:tcPr>
    </w:tblStylePr>
    <w:tblStylePr w:type="lastRow">
      <w:rPr>
        <w:b/>
        <w:bCs/>
      </w:rPr>
      <w:tblPr/>
      <w:tcPr>
        <w:tcBorders>
          <w:top w:val="double" w:sz="4" w:space="0" w:color="F28903"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28903" w:themeColor="accent6"/>
          <w:right w:val="single" w:sz="4" w:space="0" w:color="F28903" w:themeColor="accent6"/>
        </w:tcBorders>
      </w:tcPr>
    </w:tblStylePr>
    <w:tblStylePr w:type="band1Horz">
      <w:tblPr/>
      <w:tcPr>
        <w:tcBorders>
          <w:top w:val="single" w:sz="4" w:space="0" w:color="F28903" w:themeColor="accent6"/>
          <w:bottom w:val="single" w:sz="4" w:space="0" w:color="F28903"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28903" w:themeColor="accent6"/>
          <w:left w:val="nil"/>
        </w:tcBorders>
      </w:tcPr>
    </w:tblStylePr>
    <w:tblStylePr w:type="swCell">
      <w:tblPr/>
      <w:tcPr>
        <w:tcBorders>
          <w:top w:val="double" w:sz="4" w:space="0" w:color="F28903" w:themeColor="accent6"/>
          <w:right w:val="nil"/>
        </w:tcBorders>
      </w:tcPr>
    </w:tblStylePr>
  </w:style>
  <w:style w:type="table" w:styleId="ListTable4">
    <w:name w:val="List Table 4"/>
    <w:basedOn w:val="TableNormal"/>
    <w:uiPriority w:val="49"/>
    <w:rsid w:val="006A1391"/>
    <w:pPr>
      <w:spacing w:after="0" w:line="240" w:lineRule="auto"/>
    </w:pPr>
    <w:tblPr>
      <w:tblStyleRowBandSize w:val="1"/>
      <w:tblStyleColBandSize w:val="1"/>
      <w:tblBorders>
        <w:top w:val="single" w:sz="4" w:space="0" w:color="9B9B9B" w:themeColor="text1" w:themeTint="99"/>
        <w:left w:val="single" w:sz="4" w:space="0" w:color="9B9B9B" w:themeColor="text1" w:themeTint="99"/>
        <w:bottom w:val="single" w:sz="4" w:space="0" w:color="9B9B9B" w:themeColor="text1" w:themeTint="99"/>
        <w:right w:val="single" w:sz="4" w:space="0" w:color="9B9B9B" w:themeColor="text1" w:themeTint="99"/>
        <w:insideH w:val="single" w:sz="4" w:space="0" w:color="9B9B9B" w:themeColor="text1" w:themeTint="99"/>
      </w:tblBorders>
    </w:tblPr>
    <w:tblStylePr w:type="firstRow">
      <w:rPr>
        <w:b/>
        <w:bCs/>
        <w:color w:val="FFFFFF" w:themeColor="background1"/>
      </w:rPr>
      <w:tblPr/>
      <w:tcPr>
        <w:tcBorders>
          <w:top w:val="single" w:sz="4" w:space="0" w:color="595959" w:themeColor="text1"/>
          <w:left w:val="single" w:sz="4" w:space="0" w:color="595959" w:themeColor="text1"/>
          <w:bottom w:val="single" w:sz="4" w:space="0" w:color="595959" w:themeColor="text1"/>
          <w:right w:val="single" w:sz="4" w:space="0" w:color="595959" w:themeColor="text1"/>
          <w:insideH w:val="nil"/>
        </w:tcBorders>
        <w:shd w:val="clear" w:color="auto" w:fill="595959" w:themeFill="text1"/>
      </w:tcPr>
    </w:tblStylePr>
    <w:tblStylePr w:type="lastRow">
      <w:rPr>
        <w:b/>
        <w:bCs/>
      </w:rPr>
      <w:tblPr/>
      <w:tcPr>
        <w:tcBorders>
          <w:top w:val="double" w:sz="4" w:space="0" w:color="9B9B9B" w:themeColor="text1" w:themeTint="99"/>
        </w:tcBorders>
      </w:tcPr>
    </w:tblStylePr>
    <w:tblStylePr w:type="firstCol">
      <w:rPr>
        <w:b/>
        <w:bCs/>
      </w:rPr>
    </w:tblStylePr>
    <w:tblStylePr w:type="lastCol">
      <w:rPr>
        <w:b/>
        <w:bCs/>
      </w:rPr>
    </w:tblStylePr>
    <w:tblStylePr w:type="band1Vert">
      <w:tblPr/>
      <w:tcPr>
        <w:shd w:val="clear" w:color="auto" w:fill="DDDDDD" w:themeFill="text1" w:themeFillTint="33"/>
      </w:tcPr>
    </w:tblStylePr>
    <w:tblStylePr w:type="band1Horz">
      <w:tblPr/>
      <w:tcPr>
        <w:shd w:val="clear" w:color="auto" w:fill="DDDDDD" w:themeFill="text1" w:themeFillTint="33"/>
      </w:tcPr>
    </w:tblStylePr>
  </w:style>
  <w:style w:type="table" w:styleId="ListTable4-Accent1">
    <w:name w:val="List Table 4 Accent 1"/>
    <w:basedOn w:val="TableNormal"/>
    <w:uiPriority w:val="49"/>
    <w:rsid w:val="006A1391"/>
    <w:pPr>
      <w:spacing w:after="0" w:line="240" w:lineRule="auto"/>
    </w:pPr>
    <w:tblPr>
      <w:tblStyleRowBandSize w:val="1"/>
      <w:tblStyleColBandSize w:val="1"/>
      <w:tblBorders>
        <w:top w:val="single" w:sz="4" w:space="0" w:color="F7F6F3" w:themeColor="accent1" w:themeTint="99"/>
        <w:left w:val="single" w:sz="4" w:space="0" w:color="F7F6F3" w:themeColor="accent1" w:themeTint="99"/>
        <w:bottom w:val="single" w:sz="4" w:space="0" w:color="F7F6F3" w:themeColor="accent1" w:themeTint="99"/>
        <w:right w:val="single" w:sz="4" w:space="0" w:color="F7F6F3" w:themeColor="accent1" w:themeTint="99"/>
        <w:insideH w:val="single" w:sz="4" w:space="0" w:color="F7F6F3" w:themeColor="accent1" w:themeTint="99"/>
      </w:tblBorders>
    </w:tblPr>
    <w:tblStylePr w:type="firstRow">
      <w:rPr>
        <w:b/>
        <w:bCs/>
        <w:color w:val="FFFFFF" w:themeColor="background1"/>
      </w:rPr>
      <w:tblPr/>
      <w:tcPr>
        <w:tcBorders>
          <w:top w:val="single" w:sz="4" w:space="0" w:color="F2F1EC" w:themeColor="accent1"/>
          <w:left w:val="single" w:sz="4" w:space="0" w:color="F2F1EC" w:themeColor="accent1"/>
          <w:bottom w:val="single" w:sz="4" w:space="0" w:color="F2F1EC" w:themeColor="accent1"/>
          <w:right w:val="single" w:sz="4" w:space="0" w:color="F2F1EC" w:themeColor="accent1"/>
          <w:insideH w:val="nil"/>
        </w:tcBorders>
        <w:shd w:val="clear" w:color="auto" w:fill="F2F1EC" w:themeFill="accent1"/>
      </w:tcPr>
    </w:tblStylePr>
    <w:tblStylePr w:type="lastRow">
      <w:rPr>
        <w:b/>
        <w:bCs/>
      </w:rPr>
      <w:tblPr/>
      <w:tcPr>
        <w:tcBorders>
          <w:top w:val="double" w:sz="4" w:space="0" w:color="F7F6F3" w:themeColor="accent1" w:themeTint="99"/>
        </w:tcBorders>
      </w:tcPr>
    </w:tblStylePr>
    <w:tblStylePr w:type="firstCol">
      <w:rPr>
        <w:b/>
        <w:bCs/>
      </w:rPr>
    </w:tblStylePr>
    <w:tblStylePr w:type="lastCol">
      <w:rPr>
        <w:b/>
        <w:bCs/>
      </w:rPr>
    </w:tblStylePr>
    <w:tblStylePr w:type="band1Vert">
      <w:tblPr/>
      <w:tcPr>
        <w:shd w:val="clear" w:color="auto" w:fill="FCFCFB" w:themeFill="accent1" w:themeFillTint="33"/>
      </w:tcPr>
    </w:tblStylePr>
    <w:tblStylePr w:type="band1Horz">
      <w:tblPr/>
      <w:tcPr>
        <w:shd w:val="clear" w:color="auto" w:fill="FCFCFB" w:themeFill="accent1" w:themeFillTint="33"/>
      </w:tcPr>
    </w:tblStylePr>
  </w:style>
  <w:style w:type="table" w:styleId="ListTable4-Accent2">
    <w:name w:val="List Table 4 Accent 2"/>
    <w:basedOn w:val="TableNormal"/>
    <w:uiPriority w:val="49"/>
    <w:rsid w:val="006A1391"/>
    <w:pPr>
      <w:spacing w:after="0" w:line="240" w:lineRule="auto"/>
    </w:pPr>
    <w:tblPr>
      <w:tblStyleRowBandSize w:val="1"/>
      <w:tblStyleColBandSize w:val="1"/>
      <w:tblBorders>
        <w:top w:val="single" w:sz="4" w:space="0" w:color="DBDBD7" w:themeColor="accent2" w:themeTint="99"/>
        <w:left w:val="single" w:sz="4" w:space="0" w:color="DBDBD7" w:themeColor="accent2" w:themeTint="99"/>
        <w:bottom w:val="single" w:sz="4" w:space="0" w:color="DBDBD7" w:themeColor="accent2" w:themeTint="99"/>
        <w:right w:val="single" w:sz="4" w:space="0" w:color="DBDBD7" w:themeColor="accent2" w:themeTint="99"/>
        <w:insideH w:val="single" w:sz="4" w:space="0" w:color="DBDBD7" w:themeColor="accent2" w:themeTint="99"/>
      </w:tblBorders>
    </w:tblPr>
    <w:tblStylePr w:type="firstRow">
      <w:rPr>
        <w:b/>
        <w:bCs/>
        <w:color w:val="FFFFFF" w:themeColor="background1"/>
      </w:rPr>
      <w:tblPr/>
      <w:tcPr>
        <w:tcBorders>
          <w:top w:val="single" w:sz="4" w:space="0" w:color="C3C3BD" w:themeColor="accent2"/>
          <w:left w:val="single" w:sz="4" w:space="0" w:color="C3C3BD" w:themeColor="accent2"/>
          <w:bottom w:val="single" w:sz="4" w:space="0" w:color="C3C3BD" w:themeColor="accent2"/>
          <w:right w:val="single" w:sz="4" w:space="0" w:color="C3C3BD" w:themeColor="accent2"/>
          <w:insideH w:val="nil"/>
        </w:tcBorders>
        <w:shd w:val="clear" w:color="auto" w:fill="C3C3BD" w:themeFill="accent2"/>
      </w:tcPr>
    </w:tblStylePr>
    <w:tblStylePr w:type="lastRow">
      <w:rPr>
        <w:b/>
        <w:bCs/>
      </w:rPr>
      <w:tblPr/>
      <w:tcPr>
        <w:tcBorders>
          <w:top w:val="double" w:sz="4" w:space="0" w:color="DBDBD7" w:themeColor="accent2" w:themeTint="99"/>
        </w:tcBorders>
      </w:tcPr>
    </w:tblStylePr>
    <w:tblStylePr w:type="firstCol">
      <w:rPr>
        <w:b/>
        <w:bCs/>
      </w:rPr>
    </w:tblStylePr>
    <w:tblStylePr w:type="lastCol">
      <w:rPr>
        <w:b/>
        <w:bCs/>
      </w:rPr>
    </w:tblStylePr>
    <w:tblStylePr w:type="band1Vert">
      <w:tblPr/>
      <w:tcPr>
        <w:shd w:val="clear" w:color="auto" w:fill="F3F3F1" w:themeFill="accent2" w:themeFillTint="33"/>
      </w:tcPr>
    </w:tblStylePr>
    <w:tblStylePr w:type="band1Horz">
      <w:tblPr/>
      <w:tcPr>
        <w:shd w:val="clear" w:color="auto" w:fill="F3F3F1" w:themeFill="accent2" w:themeFillTint="33"/>
      </w:tcPr>
    </w:tblStylePr>
  </w:style>
  <w:style w:type="table" w:styleId="ListTable4-Accent3">
    <w:name w:val="List Table 4 Accent 3"/>
    <w:basedOn w:val="TableNormal"/>
    <w:uiPriority w:val="49"/>
    <w:rsid w:val="006A1391"/>
    <w:pPr>
      <w:spacing w:after="0" w:line="240" w:lineRule="auto"/>
    </w:pPr>
    <w:tblPr>
      <w:tblStyleRowBandSize w:val="1"/>
      <w:tblStyleColBandSize w:val="1"/>
      <w:tblBorders>
        <w:top w:val="single" w:sz="4" w:space="0" w:color="BABDBA" w:themeColor="accent3" w:themeTint="99"/>
        <w:left w:val="single" w:sz="4" w:space="0" w:color="BABDBA" w:themeColor="accent3" w:themeTint="99"/>
        <w:bottom w:val="single" w:sz="4" w:space="0" w:color="BABDBA" w:themeColor="accent3" w:themeTint="99"/>
        <w:right w:val="single" w:sz="4" w:space="0" w:color="BABDBA" w:themeColor="accent3" w:themeTint="99"/>
        <w:insideH w:val="single" w:sz="4" w:space="0" w:color="BABDBA" w:themeColor="accent3" w:themeTint="99"/>
      </w:tblBorders>
    </w:tblPr>
    <w:tblStylePr w:type="firstRow">
      <w:rPr>
        <w:b/>
        <w:bCs/>
        <w:color w:val="FFFFFF" w:themeColor="background1"/>
      </w:rPr>
      <w:tblPr/>
      <w:tcPr>
        <w:tcBorders>
          <w:top w:val="single" w:sz="4" w:space="0" w:color="8D918D" w:themeColor="accent3"/>
          <w:left w:val="single" w:sz="4" w:space="0" w:color="8D918D" w:themeColor="accent3"/>
          <w:bottom w:val="single" w:sz="4" w:space="0" w:color="8D918D" w:themeColor="accent3"/>
          <w:right w:val="single" w:sz="4" w:space="0" w:color="8D918D" w:themeColor="accent3"/>
          <w:insideH w:val="nil"/>
        </w:tcBorders>
        <w:shd w:val="clear" w:color="auto" w:fill="8D918D" w:themeFill="accent3"/>
      </w:tcPr>
    </w:tblStylePr>
    <w:tblStylePr w:type="lastRow">
      <w:rPr>
        <w:b/>
        <w:bCs/>
      </w:rPr>
      <w:tblPr/>
      <w:tcPr>
        <w:tcBorders>
          <w:top w:val="double" w:sz="4" w:space="0" w:color="BABDBA" w:themeColor="accent3" w:themeTint="99"/>
        </w:tcBorders>
      </w:tcPr>
    </w:tblStylePr>
    <w:tblStylePr w:type="firstCol">
      <w:rPr>
        <w:b/>
        <w:bCs/>
      </w:rPr>
    </w:tblStylePr>
    <w:tblStylePr w:type="lastCol">
      <w:rPr>
        <w:b/>
        <w:bCs/>
      </w:rPr>
    </w:tblStylePr>
    <w:tblStylePr w:type="band1Vert">
      <w:tblPr/>
      <w:tcPr>
        <w:shd w:val="clear" w:color="auto" w:fill="E8E9E8" w:themeFill="accent3" w:themeFillTint="33"/>
      </w:tcPr>
    </w:tblStylePr>
    <w:tblStylePr w:type="band1Horz">
      <w:tblPr/>
      <w:tcPr>
        <w:shd w:val="clear" w:color="auto" w:fill="E8E9E8" w:themeFill="accent3" w:themeFillTint="33"/>
      </w:tcPr>
    </w:tblStylePr>
  </w:style>
  <w:style w:type="table" w:styleId="ListTable4-Accent4">
    <w:name w:val="List Table 4 Accent 4"/>
    <w:basedOn w:val="TableNormal"/>
    <w:uiPriority w:val="49"/>
    <w:rsid w:val="006A1391"/>
    <w:pPr>
      <w:spacing w:after="0" w:line="240" w:lineRule="auto"/>
    </w:pPr>
    <w:tblPr>
      <w:tblStyleRowBandSize w:val="1"/>
      <w:tblStyleColBandSize w:val="1"/>
      <w:tblBorders>
        <w:top w:val="single" w:sz="4" w:space="0" w:color="A4A09D" w:themeColor="accent4" w:themeTint="99"/>
        <w:left w:val="single" w:sz="4" w:space="0" w:color="A4A09D" w:themeColor="accent4" w:themeTint="99"/>
        <w:bottom w:val="single" w:sz="4" w:space="0" w:color="A4A09D" w:themeColor="accent4" w:themeTint="99"/>
        <w:right w:val="single" w:sz="4" w:space="0" w:color="A4A09D" w:themeColor="accent4" w:themeTint="99"/>
        <w:insideH w:val="single" w:sz="4" w:space="0" w:color="A4A09D" w:themeColor="accent4" w:themeTint="99"/>
      </w:tblBorders>
    </w:tblPr>
    <w:tblStylePr w:type="firstRow">
      <w:rPr>
        <w:b/>
        <w:bCs/>
        <w:color w:val="FFFFFF" w:themeColor="background1"/>
      </w:rPr>
      <w:tblPr/>
      <w:tcPr>
        <w:tcBorders>
          <w:top w:val="single" w:sz="4" w:space="0" w:color="65625E" w:themeColor="accent4"/>
          <w:left w:val="single" w:sz="4" w:space="0" w:color="65625E" w:themeColor="accent4"/>
          <w:bottom w:val="single" w:sz="4" w:space="0" w:color="65625E" w:themeColor="accent4"/>
          <w:right w:val="single" w:sz="4" w:space="0" w:color="65625E" w:themeColor="accent4"/>
          <w:insideH w:val="nil"/>
        </w:tcBorders>
        <w:shd w:val="clear" w:color="auto" w:fill="65625E" w:themeFill="accent4"/>
      </w:tcPr>
    </w:tblStylePr>
    <w:tblStylePr w:type="lastRow">
      <w:rPr>
        <w:b/>
        <w:bCs/>
      </w:rPr>
      <w:tblPr/>
      <w:tcPr>
        <w:tcBorders>
          <w:top w:val="double" w:sz="4" w:space="0" w:color="A4A09D" w:themeColor="accent4" w:themeTint="99"/>
        </w:tcBorders>
      </w:tcPr>
    </w:tblStylePr>
    <w:tblStylePr w:type="firstCol">
      <w:rPr>
        <w:b/>
        <w:bCs/>
      </w:rPr>
    </w:tblStylePr>
    <w:tblStylePr w:type="lastCol">
      <w:rPr>
        <w:b/>
        <w:bCs/>
      </w:rPr>
    </w:tblStylePr>
    <w:tblStylePr w:type="band1Vert">
      <w:tblPr/>
      <w:tcPr>
        <w:shd w:val="clear" w:color="auto" w:fill="E0DFDE" w:themeFill="accent4" w:themeFillTint="33"/>
      </w:tcPr>
    </w:tblStylePr>
    <w:tblStylePr w:type="band1Horz">
      <w:tblPr/>
      <w:tcPr>
        <w:shd w:val="clear" w:color="auto" w:fill="E0DFDE" w:themeFill="accent4" w:themeFillTint="33"/>
      </w:tcPr>
    </w:tblStylePr>
  </w:style>
  <w:style w:type="table" w:styleId="ListTable4-Accent5">
    <w:name w:val="List Table 4 Accent 5"/>
    <w:basedOn w:val="TableNormal"/>
    <w:uiPriority w:val="49"/>
    <w:rsid w:val="006A1391"/>
    <w:pPr>
      <w:spacing w:after="0" w:line="240" w:lineRule="auto"/>
    </w:pPr>
    <w:tblPr>
      <w:tblStyleRowBandSize w:val="1"/>
      <w:tblStyleColBandSize w:val="1"/>
      <w:tblBorders>
        <w:top w:val="single" w:sz="4" w:space="0" w:color="978E7F" w:themeColor="accent5" w:themeTint="99"/>
        <w:left w:val="single" w:sz="4" w:space="0" w:color="978E7F" w:themeColor="accent5" w:themeTint="99"/>
        <w:bottom w:val="single" w:sz="4" w:space="0" w:color="978E7F" w:themeColor="accent5" w:themeTint="99"/>
        <w:right w:val="single" w:sz="4" w:space="0" w:color="978E7F" w:themeColor="accent5" w:themeTint="99"/>
        <w:insideH w:val="single" w:sz="4" w:space="0" w:color="978E7F" w:themeColor="accent5" w:themeTint="99"/>
      </w:tblBorders>
    </w:tblPr>
    <w:tblStylePr w:type="firstRow">
      <w:rPr>
        <w:b/>
        <w:bCs/>
        <w:color w:val="FFFFFF" w:themeColor="background1"/>
      </w:rPr>
      <w:tblPr/>
      <w:tcPr>
        <w:tcBorders>
          <w:top w:val="single" w:sz="4" w:space="0" w:color="454038" w:themeColor="accent5"/>
          <w:left w:val="single" w:sz="4" w:space="0" w:color="454038" w:themeColor="accent5"/>
          <w:bottom w:val="single" w:sz="4" w:space="0" w:color="454038" w:themeColor="accent5"/>
          <w:right w:val="single" w:sz="4" w:space="0" w:color="454038" w:themeColor="accent5"/>
          <w:insideH w:val="nil"/>
        </w:tcBorders>
        <w:shd w:val="clear" w:color="auto" w:fill="454038" w:themeFill="accent5"/>
      </w:tcPr>
    </w:tblStylePr>
    <w:tblStylePr w:type="lastRow">
      <w:rPr>
        <w:b/>
        <w:bCs/>
      </w:rPr>
      <w:tblPr/>
      <w:tcPr>
        <w:tcBorders>
          <w:top w:val="double" w:sz="4" w:space="0" w:color="978E7F" w:themeColor="accent5" w:themeTint="99"/>
        </w:tcBorders>
      </w:tcPr>
    </w:tblStylePr>
    <w:tblStylePr w:type="firstCol">
      <w:rPr>
        <w:b/>
        <w:bCs/>
      </w:rPr>
    </w:tblStylePr>
    <w:tblStylePr w:type="lastCol">
      <w:rPr>
        <w:b/>
        <w:bCs/>
      </w:rPr>
    </w:tblStylePr>
    <w:tblStylePr w:type="band1Vert">
      <w:tblPr/>
      <w:tcPr>
        <w:shd w:val="clear" w:color="auto" w:fill="DCD9D4" w:themeFill="accent5" w:themeFillTint="33"/>
      </w:tcPr>
    </w:tblStylePr>
    <w:tblStylePr w:type="band1Horz">
      <w:tblPr/>
      <w:tcPr>
        <w:shd w:val="clear" w:color="auto" w:fill="DCD9D4" w:themeFill="accent5" w:themeFillTint="33"/>
      </w:tcPr>
    </w:tblStylePr>
  </w:style>
  <w:style w:type="table" w:styleId="ListTable4-Accent6">
    <w:name w:val="List Table 4 Accent 6"/>
    <w:basedOn w:val="TableNormal"/>
    <w:uiPriority w:val="49"/>
    <w:rsid w:val="006A1391"/>
    <w:pPr>
      <w:spacing w:after="0" w:line="240" w:lineRule="auto"/>
    </w:pPr>
    <w:tblPr>
      <w:tblStyleRowBandSize w:val="1"/>
      <w:tblStyleColBandSize w:val="1"/>
      <w:tblBorders>
        <w:top w:val="single" w:sz="4" w:space="0" w:color="FDB861" w:themeColor="accent6" w:themeTint="99"/>
        <w:left w:val="single" w:sz="4" w:space="0" w:color="FDB861" w:themeColor="accent6" w:themeTint="99"/>
        <w:bottom w:val="single" w:sz="4" w:space="0" w:color="FDB861" w:themeColor="accent6" w:themeTint="99"/>
        <w:right w:val="single" w:sz="4" w:space="0" w:color="FDB861" w:themeColor="accent6" w:themeTint="99"/>
        <w:insideH w:val="single" w:sz="4" w:space="0" w:color="FDB861" w:themeColor="accent6" w:themeTint="99"/>
      </w:tblBorders>
    </w:tblPr>
    <w:tblStylePr w:type="firstRow">
      <w:rPr>
        <w:b/>
        <w:bCs/>
        <w:color w:val="FFFFFF" w:themeColor="background1"/>
      </w:rPr>
      <w:tblPr/>
      <w:tcPr>
        <w:tcBorders>
          <w:top w:val="single" w:sz="4" w:space="0" w:color="F28903" w:themeColor="accent6"/>
          <w:left w:val="single" w:sz="4" w:space="0" w:color="F28903" w:themeColor="accent6"/>
          <w:bottom w:val="single" w:sz="4" w:space="0" w:color="F28903" w:themeColor="accent6"/>
          <w:right w:val="single" w:sz="4" w:space="0" w:color="F28903" w:themeColor="accent6"/>
          <w:insideH w:val="nil"/>
        </w:tcBorders>
        <w:shd w:val="clear" w:color="auto" w:fill="F28903" w:themeFill="accent6"/>
      </w:tcPr>
    </w:tblStylePr>
    <w:tblStylePr w:type="lastRow">
      <w:rPr>
        <w:b/>
        <w:bCs/>
      </w:rPr>
      <w:tblPr/>
      <w:tcPr>
        <w:tcBorders>
          <w:top w:val="double" w:sz="4" w:space="0" w:color="FDB861" w:themeColor="accent6" w:themeTint="99"/>
        </w:tcBorders>
      </w:tcPr>
    </w:tblStylePr>
    <w:tblStylePr w:type="firstCol">
      <w:rPr>
        <w:b/>
        <w:bCs/>
      </w:rPr>
    </w:tblStylePr>
    <w:tblStylePr w:type="lastCol">
      <w:rPr>
        <w:b/>
        <w:bCs/>
      </w:rPr>
    </w:tblStylePr>
    <w:tblStylePr w:type="band1Vert">
      <w:tblPr/>
      <w:tcPr>
        <w:shd w:val="clear" w:color="auto" w:fill="FEE7CA" w:themeFill="accent6" w:themeFillTint="33"/>
      </w:tcPr>
    </w:tblStylePr>
    <w:tblStylePr w:type="band1Horz">
      <w:tblPr/>
      <w:tcPr>
        <w:shd w:val="clear" w:color="auto" w:fill="FEE7CA" w:themeFill="accent6" w:themeFillTint="33"/>
      </w:tcPr>
    </w:tblStylePr>
  </w:style>
  <w:style w:type="table" w:styleId="ListTable5Dark">
    <w:name w:val="List Table 5 Dark"/>
    <w:basedOn w:val="TableNormal"/>
    <w:uiPriority w:val="50"/>
    <w:rsid w:val="006A1391"/>
    <w:pPr>
      <w:spacing w:after="0" w:line="240" w:lineRule="auto"/>
    </w:pPr>
    <w:rPr>
      <w:color w:val="FFFFFF" w:themeColor="background1"/>
    </w:rPr>
    <w:tblPr>
      <w:tblStyleRowBandSize w:val="1"/>
      <w:tblStyleColBandSize w:val="1"/>
      <w:tblBorders>
        <w:top w:val="single" w:sz="24" w:space="0" w:color="595959" w:themeColor="text1"/>
        <w:left w:val="single" w:sz="24" w:space="0" w:color="595959" w:themeColor="text1"/>
        <w:bottom w:val="single" w:sz="24" w:space="0" w:color="595959" w:themeColor="text1"/>
        <w:right w:val="single" w:sz="24" w:space="0" w:color="595959" w:themeColor="text1"/>
      </w:tblBorders>
    </w:tblPr>
    <w:tcPr>
      <w:shd w:val="clear" w:color="auto" w:fill="595959"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6A1391"/>
    <w:pPr>
      <w:spacing w:after="0" w:line="240" w:lineRule="auto"/>
    </w:pPr>
    <w:rPr>
      <w:color w:val="FFFFFF" w:themeColor="background1"/>
    </w:rPr>
    <w:tblPr>
      <w:tblStyleRowBandSize w:val="1"/>
      <w:tblStyleColBandSize w:val="1"/>
      <w:tblBorders>
        <w:top w:val="single" w:sz="24" w:space="0" w:color="F2F1EC" w:themeColor="accent1"/>
        <w:left w:val="single" w:sz="24" w:space="0" w:color="F2F1EC" w:themeColor="accent1"/>
        <w:bottom w:val="single" w:sz="24" w:space="0" w:color="F2F1EC" w:themeColor="accent1"/>
        <w:right w:val="single" w:sz="24" w:space="0" w:color="F2F1EC" w:themeColor="accent1"/>
      </w:tblBorders>
    </w:tblPr>
    <w:tcPr>
      <w:shd w:val="clear" w:color="auto" w:fill="F2F1EC"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6A1391"/>
    <w:pPr>
      <w:spacing w:after="0" w:line="240" w:lineRule="auto"/>
    </w:pPr>
    <w:rPr>
      <w:color w:val="FFFFFF" w:themeColor="background1"/>
    </w:rPr>
    <w:tblPr>
      <w:tblStyleRowBandSize w:val="1"/>
      <w:tblStyleColBandSize w:val="1"/>
      <w:tblBorders>
        <w:top w:val="single" w:sz="24" w:space="0" w:color="C3C3BD" w:themeColor="accent2"/>
        <w:left w:val="single" w:sz="24" w:space="0" w:color="C3C3BD" w:themeColor="accent2"/>
        <w:bottom w:val="single" w:sz="24" w:space="0" w:color="C3C3BD" w:themeColor="accent2"/>
        <w:right w:val="single" w:sz="24" w:space="0" w:color="C3C3BD" w:themeColor="accent2"/>
      </w:tblBorders>
    </w:tblPr>
    <w:tcPr>
      <w:shd w:val="clear" w:color="auto" w:fill="C3C3B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6A1391"/>
    <w:pPr>
      <w:spacing w:after="0" w:line="240" w:lineRule="auto"/>
    </w:pPr>
    <w:rPr>
      <w:color w:val="FFFFFF" w:themeColor="background1"/>
    </w:rPr>
    <w:tblPr>
      <w:tblStyleRowBandSize w:val="1"/>
      <w:tblStyleColBandSize w:val="1"/>
      <w:tblBorders>
        <w:top w:val="single" w:sz="24" w:space="0" w:color="8D918D" w:themeColor="accent3"/>
        <w:left w:val="single" w:sz="24" w:space="0" w:color="8D918D" w:themeColor="accent3"/>
        <w:bottom w:val="single" w:sz="24" w:space="0" w:color="8D918D" w:themeColor="accent3"/>
        <w:right w:val="single" w:sz="24" w:space="0" w:color="8D918D" w:themeColor="accent3"/>
      </w:tblBorders>
    </w:tblPr>
    <w:tcPr>
      <w:shd w:val="clear" w:color="auto" w:fill="8D918D"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6A1391"/>
    <w:pPr>
      <w:spacing w:after="0" w:line="240" w:lineRule="auto"/>
    </w:pPr>
    <w:rPr>
      <w:color w:val="FFFFFF" w:themeColor="background1"/>
    </w:rPr>
    <w:tblPr>
      <w:tblStyleRowBandSize w:val="1"/>
      <w:tblStyleColBandSize w:val="1"/>
      <w:tblBorders>
        <w:top w:val="single" w:sz="24" w:space="0" w:color="65625E" w:themeColor="accent4"/>
        <w:left w:val="single" w:sz="24" w:space="0" w:color="65625E" w:themeColor="accent4"/>
        <w:bottom w:val="single" w:sz="24" w:space="0" w:color="65625E" w:themeColor="accent4"/>
        <w:right w:val="single" w:sz="24" w:space="0" w:color="65625E" w:themeColor="accent4"/>
      </w:tblBorders>
    </w:tblPr>
    <w:tcPr>
      <w:shd w:val="clear" w:color="auto" w:fill="65625E"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6A1391"/>
    <w:pPr>
      <w:spacing w:after="0" w:line="240" w:lineRule="auto"/>
    </w:pPr>
    <w:rPr>
      <w:color w:val="FFFFFF" w:themeColor="background1"/>
    </w:rPr>
    <w:tblPr>
      <w:tblStyleRowBandSize w:val="1"/>
      <w:tblStyleColBandSize w:val="1"/>
      <w:tblBorders>
        <w:top w:val="single" w:sz="24" w:space="0" w:color="454038" w:themeColor="accent5"/>
        <w:left w:val="single" w:sz="24" w:space="0" w:color="454038" w:themeColor="accent5"/>
        <w:bottom w:val="single" w:sz="24" w:space="0" w:color="454038" w:themeColor="accent5"/>
        <w:right w:val="single" w:sz="24" w:space="0" w:color="454038" w:themeColor="accent5"/>
      </w:tblBorders>
    </w:tblPr>
    <w:tcPr>
      <w:shd w:val="clear" w:color="auto" w:fill="454038"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6A1391"/>
    <w:pPr>
      <w:spacing w:after="0" w:line="240" w:lineRule="auto"/>
    </w:pPr>
    <w:rPr>
      <w:color w:val="FFFFFF" w:themeColor="background1"/>
    </w:rPr>
    <w:tblPr>
      <w:tblStyleRowBandSize w:val="1"/>
      <w:tblStyleColBandSize w:val="1"/>
      <w:tblBorders>
        <w:top w:val="single" w:sz="24" w:space="0" w:color="F28903" w:themeColor="accent6"/>
        <w:left w:val="single" w:sz="24" w:space="0" w:color="F28903" w:themeColor="accent6"/>
        <w:bottom w:val="single" w:sz="24" w:space="0" w:color="F28903" w:themeColor="accent6"/>
        <w:right w:val="single" w:sz="24" w:space="0" w:color="F28903" w:themeColor="accent6"/>
      </w:tblBorders>
    </w:tblPr>
    <w:tcPr>
      <w:shd w:val="clear" w:color="auto" w:fill="F28903"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6A1391"/>
    <w:pPr>
      <w:spacing w:after="0" w:line="240" w:lineRule="auto"/>
    </w:pPr>
    <w:rPr>
      <w:color w:val="595959" w:themeColor="text1"/>
    </w:rPr>
    <w:tblPr>
      <w:tblStyleRowBandSize w:val="1"/>
      <w:tblStyleColBandSize w:val="1"/>
      <w:tblBorders>
        <w:top w:val="single" w:sz="4" w:space="0" w:color="595959" w:themeColor="text1"/>
        <w:bottom w:val="single" w:sz="4" w:space="0" w:color="595959" w:themeColor="text1"/>
      </w:tblBorders>
    </w:tblPr>
    <w:tblStylePr w:type="firstRow">
      <w:rPr>
        <w:b/>
        <w:bCs/>
      </w:rPr>
      <w:tblPr/>
      <w:tcPr>
        <w:tcBorders>
          <w:bottom w:val="single" w:sz="4" w:space="0" w:color="595959" w:themeColor="text1"/>
        </w:tcBorders>
      </w:tcPr>
    </w:tblStylePr>
    <w:tblStylePr w:type="lastRow">
      <w:rPr>
        <w:b/>
        <w:bCs/>
      </w:rPr>
      <w:tblPr/>
      <w:tcPr>
        <w:tcBorders>
          <w:top w:val="double" w:sz="4" w:space="0" w:color="595959" w:themeColor="text1"/>
        </w:tcBorders>
      </w:tcPr>
    </w:tblStylePr>
    <w:tblStylePr w:type="firstCol">
      <w:rPr>
        <w:b/>
        <w:bCs/>
      </w:rPr>
    </w:tblStylePr>
    <w:tblStylePr w:type="lastCol">
      <w:rPr>
        <w:b/>
        <w:bCs/>
      </w:rPr>
    </w:tblStylePr>
    <w:tblStylePr w:type="band1Vert">
      <w:tblPr/>
      <w:tcPr>
        <w:shd w:val="clear" w:color="auto" w:fill="DDDDDD" w:themeFill="text1" w:themeFillTint="33"/>
      </w:tcPr>
    </w:tblStylePr>
    <w:tblStylePr w:type="band1Horz">
      <w:tblPr/>
      <w:tcPr>
        <w:shd w:val="clear" w:color="auto" w:fill="DDDDDD" w:themeFill="text1" w:themeFillTint="33"/>
      </w:tcPr>
    </w:tblStylePr>
  </w:style>
  <w:style w:type="table" w:styleId="ListTable6Colorful-Accent1">
    <w:name w:val="List Table 6 Colorful Accent 1"/>
    <w:basedOn w:val="TableNormal"/>
    <w:uiPriority w:val="51"/>
    <w:rsid w:val="006A1391"/>
    <w:pPr>
      <w:spacing w:after="0" w:line="240" w:lineRule="auto"/>
    </w:pPr>
    <w:rPr>
      <w:color w:val="C1BCA4" w:themeColor="accent1" w:themeShade="BF"/>
    </w:rPr>
    <w:tblPr>
      <w:tblStyleRowBandSize w:val="1"/>
      <w:tblStyleColBandSize w:val="1"/>
      <w:tblBorders>
        <w:top w:val="single" w:sz="4" w:space="0" w:color="F2F1EC" w:themeColor="accent1"/>
        <w:bottom w:val="single" w:sz="4" w:space="0" w:color="F2F1EC" w:themeColor="accent1"/>
      </w:tblBorders>
    </w:tblPr>
    <w:tblStylePr w:type="firstRow">
      <w:rPr>
        <w:b/>
        <w:bCs/>
      </w:rPr>
      <w:tblPr/>
      <w:tcPr>
        <w:tcBorders>
          <w:bottom w:val="single" w:sz="4" w:space="0" w:color="F2F1EC" w:themeColor="accent1"/>
        </w:tcBorders>
      </w:tcPr>
    </w:tblStylePr>
    <w:tblStylePr w:type="lastRow">
      <w:rPr>
        <w:b/>
        <w:bCs/>
      </w:rPr>
      <w:tblPr/>
      <w:tcPr>
        <w:tcBorders>
          <w:top w:val="double" w:sz="4" w:space="0" w:color="F2F1EC" w:themeColor="accent1"/>
        </w:tcBorders>
      </w:tcPr>
    </w:tblStylePr>
    <w:tblStylePr w:type="firstCol">
      <w:rPr>
        <w:b/>
        <w:bCs/>
      </w:rPr>
    </w:tblStylePr>
    <w:tblStylePr w:type="lastCol">
      <w:rPr>
        <w:b/>
        <w:bCs/>
      </w:rPr>
    </w:tblStylePr>
    <w:tblStylePr w:type="band1Vert">
      <w:tblPr/>
      <w:tcPr>
        <w:shd w:val="clear" w:color="auto" w:fill="FCFCFB" w:themeFill="accent1" w:themeFillTint="33"/>
      </w:tcPr>
    </w:tblStylePr>
    <w:tblStylePr w:type="band1Horz">
      <w:tblPr/>
      <w:tcPr>
        <w:shd w:val="clear" w:color="auto" w:fill="FCFCFB" w:themeFill="accent1" w:themeFillTint="33"/>
      </w:tcPr>
    </w:tblStylePr>
  </w:style>
  <w:style w:type="table" w:styleId="ListTable6Colorful-Accent2">
    <w:name w:val="List Table 6 Colorful Accent 2"/>
    <w:basedOn w:val="TableNormal"/>
    <w:uiPriority w:val="51"/>
    <w:rsid w:val="006A1391"/>
    <w:pPr>
      <w:spacing w:after="0" w:line="240" w:lineRule="auto"/>
    </w:pPr>
    <w:rPr>
      <w:color w:val="95958A" w:themeColor="accent2" w:themeShade="BF"/>
    </w:rPr>
    <w:tblPr>
      <w:tblStyleRowBandSize w:val="1"/>
      <w:tblStyleColBandSize w:val="1"/>
      <w:tblBorders>
        <w:top w:val="single" w:sz="4" w:space="0" w:color="C3C3BD" w:themeColor="accent2"/>
        <w:bottom w:val="single" w:sz="4" w:space="0" w:color="C3C3BD" w:themeColor="accent2"/>
      </w:tblBorders>
    </w:tblPr>
    <w:tblStylePr w:type="firstRow">
      <w:rPr>
        <w:b/>
        <w:bCs/>
      </w:rPr>
      <w:tblPr/>
      <w:tcPr>
        <w:tcBorders>
          <w:bottom w:val="single" w:sz="4" w:space="0" w:color="C3C3BD" w:themeColor="accent2"/>
        </w:tcBorders>
      </w:tcPr>
    </w:tblStylePr>
    <w:tblStylePr w:type="lastRow">
      <w:rPr>
        <w:b/>
        <w:bCs/>
      </w:rPr>
      <w:tblPr/>
      <w:tcPr>
        <w:tcBorders>
          <w:top w:val="double" w:sz="4" w:space="0" w:color="C3C3BD" w:themeColor="accent2"/>
        </w:tcBorders>
      </w:tcPr>
    </w:tblStylePr>
    <w:tblStylePr w:type="firstCol">
      <w:rPr>
        <w:b/>
        <w:bCs/>
      </w:rPr>
    </w:tblStylePr>
    <w:tblStylePr w:type="lastCol">
      <w:rPr>
        <w:b/>
        <w:bCs/>
      </w:rPr>
    </w:tblStylePr>
    <w:tblStylePr w:type="band1Vert">
      <w:tblPr/>
      <w:tcPr>
        <w:shd w:val="clear" w:color="auto" w:fill="F3F3F1" w:themeFill="accent2" w:themeFillTint="33"/>
      </w:tcPr>
    </w:tblStylePr>
    <w:tblStylePr w:type="band1Horz">
      <w:tblPr/>
      <w:tcPr>
        <w:shd w:val="clear" w:color="auto" w:fill="F3F3F1" w:themeFill="accent2" w:themeFillTint="33"/>
      </w:tcPr>
    </w:tblStylePr>
  </w:style>
  <w:style w:type="table" w:styleId="ListTable6Colorful-Accent3">
    <w:name w:val="List Table 6 Colorful Accent 3"/>
    <w:basedOn w:val="TableNormal"/>
    <w:uiPriority w:val="51"/>
    <w:rsid w:val="006A1391"/>
    <w:pPr>
      <w:spacing w:after="0" w:line="240" w:lineRule="auto"/>
    </w:pPr>
    <w:rPr>
      <w:color w:val="696C69" w:themeColor="accent3" w:themeShade="BF"/>
    </w:rPr>
    <w:tblPr>
      <w:tblStyleRowBandSize w:val="1"/>
      <w:tblStyleColBandSize w:val="1"/>
      <w:tblBorders>
        <w:top w:val="single" w:sz="4" w:space="0" w:color="8D918D" w:themeColor="accent3"/>
        <w:bottom w:val="single" w:sz="4" w:space="0" w:color="8D918D" w:themeColor="accent3"/>
      </w:tblBorders>
    </w:tblPr>
    <w:tblStylePr w:type="firstRow">
      <w:rPr>
        <w:b/>
        <w:bCs/>
      </w:rPr>
      <w:tblPr/>
      <w:tcPr>
        <w:tcBorders>
          <w:bottom w:val="single" w:sz="4" w:space="0" w:color="8D918D" w:themeColor="accent3"/>
        </w:tcBorders>
      </w:tcPr>
    </w:tblStylePr>
    <w:tblStylePr w:type="lastRow">
      <w:rPr>
        <w:b/>
        <w:bCs/>
      </w:rPr>
      <w:tblPr/>
      <w:tcPr>
        <w:tcBorders>
          <w:top w:val="double" w:sz="4" w:space="0" w:color="8D918D" w:themeColor="accent3"/>
        </w:tcBorders>
      </w:tcPr>
    </w:tblStylePr>
    <w:tblStylePr w:type="firstCol">
      <w:rPr>
        <w:b/>
        <w:bCs/>
      </w:rPr>
    </w:tblStylePr>
    <w:tblStylePr w:type="lastCol">
      <w:rPr>
        <w:b/>
        <w:bCs/>
      </w:rPr>
    </w:tblStylePr>
    <w:tblStylePr w:type="band1Vert">
      <w:tblPr/>
      <w:tcPr>
        <w:shd w:val="clear" w:color="auto" w:fill="E8E9E8" w:themeFill="accent3" w:themeFillTint="33"/>
      </w:tcPr>
    </w:tblStylePr>
    <w:tblStylePr w:type="band1Horz">
      <w:tblPr/>
      <w:tcPr>
        <w:shd w:val="clear" w:color="auto" w:fill="E8E9E8" w:themeFill="accent3" w:themeFillTint="33"/>
      </w:tcPr>
    </w:tblStylePr>
  </w:style>
  <w:style w:type="table" w:styleId="ListTable6Colorful-Accent4">
    <w:name w:val="List Table 6 Colorful Accent 4"/>
    <w:basedOn w:val="TableNormal"/>
    <w:uiPriority w:val="51"/>
    <w:rsid w:val="006A1391"/>
    <w:pPr>
      <w:spacing w:after="0" w:line="240" w:lineRule="auto"/>
    </w:pPr>
    <w:rPr>
      <w:color w:val="4B4946" w:themeColor="accent4" w:themeShade="BF"/>
    </w:rPr>
    <w:tblPr>
      <w:tblStyleRowBandSize w:val="1"/>
      <w:tblStyleColBandSize w:val="1"/>
      <w:tblBorders>
        <w:top w:val="single" w:sz="4" w:space="0" w:color="65625E" w:themeColor="accent4"/>
        <w:bottom w:val="single" w:sz="4" w:space="0" w:color="65625E" w:themeColor="accent4"/>
      </w:tblBorders>
    </w:tblPr>
    <w:tblStylePr w:type="firstRow">
      <w:rPr>
        <w:b/>
        <w:bCs/>
      </w:rPr>
      <w:tblPr/>
      <w:tcPr>
        <w:tcBorders>
          <w:bottom w:val="single" w:sz="4" w:space="0" w:color="65625E" w:themeColor="accent4"/>
        </w:tcBorders>
      </w:tcPr>
    </w:tblStylePr>
    <w:tblStylePr w:type="lastRow">
      <w:rPr>
        <w:b/>
        <w:bCs/>
      </w:rPr>
      <w:tblPr/>
      <w:tcPr>
        <w:tcBorders>
          <w:top w:val="double" w:sz="4" w:space="0" w:color="65625E" w:themeColor="accent4"/>
        </w:tcBorders>
      </w:tcPr>
    </w:tblStylePr>
    <w:tblStylePr w:type="firstCol">
      <w:rPr>
        <w:b/>
        <w:bCs/>
      </w:rPr>
    </w:tblStylePr>
    <w:tblStylePr w:type="lastCol">
      <w:rPr>
        <w:b/>
        <w:bCs/>
      </w:rPr>
    </w:tblStylePr>
    <w:tblStylePr w:type="band1Vert">
      <w:tblPr/>
      <w:tcPr>
        <w:shd w:val="clear" w:color="auto" w:fill="E0DFDE" w:themeFill="accent4" w:themeFillTint="33"/>
      </w:tcPr>
    </w:tblStylePr>
    <w:tblStylePr w:type="band1Horz">
      <w:tblPr/>
      <w:tcPr>
        <w:shd w:val="clear" w:color="auto" w:fill="E0DFDE" w:themeFill="accent4" w:themeFillTint="33"/>
      </w:tcPr>
    </w:tblStylePr>
  </w:style>
  <w:style w:type="table" w:styleId="ListTable6Colorful-Accent5">
    <w:name w:val="List Table 6 Colorful Accent 5"/>
    <w:basedOn w:val="TableNormal"/>
    <w:uiPriority w:val="51"/>
    <w:rsid w:val="006A1391"/>
    <w:pPr>
      <w:spacing w:after="0" w:line="240" w:lineRule="auto"/>
    </w:pPr>
    <w:rPr>
      <w:color w:val="332F29" w:themeColor="accent5" w:themeShade="BF"/>
    </w:rPr>
    <w:tblPr>
      <w:tblStyleRowBandSize w:val="1"/>
      <w:tblStyleColBandSize w:val="1"/>
      <w:tblBorders>
        <w:top w:val="single" w:sz="4" w:space="0" w:color="454038" w:themeColor="accent5"/>
        <w:bottom w:val="single" w:sz="4" w:space="0" w:color="454038" w:themeColor="accent5"/>
      </w:tblBorders>
    </w:tblPr>
    <w:tblStylePr w:type="firstRow">
      <w:rPr>
        <w:b/>
        <w:bCs/>
      </w:rPr>
      <w:tblPr/>
      <w:tcPr>
        <w:tcBorders>
          <w:bottom w:val="single" w:sz="4" w:space="0" w:color="454038" w:themeColor="accent5"/>
        </w:tcBorders>
      </w:tcPr>
    </w:tblStylePr>
    <w:tblStylePr w:type="lastRow">
      <w:rPr>
        <w:b/>
        <w:bCs/>
      </w:rPr>
      <w:tblPr/>
      <w:tcPr>
        <w:tcBorders>
          <w:top w:val="double" w:sz="4" w:space="0" w:color="454038" w:themeColor="accent5"/>
        </w:tcBorders>
      </w:tcPr>
    </w:tblStylePr>
    <w:tblStylePr w:type="firstCol">
      <w:rPr>
        <w:b/>
        <w:bCs/>
      </w:rPr>
    </w:tblStylePr>
    <w:tblStylePr w:type="lastCol">
      <w:rPr>
        <w:b/>
        <w:bCs/>
      </w:rPr>
    </w:tblStylePr>
    <w:tblStylePr w:type="band1Vert">
      <w:tblPr/>
      <w:tcPr>
        <w:shd w:val="clear" w:color="auto" w:fill="DCD9D4" w:themeFill="accent5" w:themeFillTint="33"/>
      </w:tcPr>
    </w:tblStylePr>
    <w:tblStylePr w:type="band1Horz">
      <w:tblPr/>
      <w:tcPr>
        <w:shd w:val="clear" w:color="auto" w:fill="DCD9D4" w:themeFill="accent5" w:themeFillTint="33"/>
      </w:tcPr>
    </w:tblStylePr>
  </w:style>
  <w:style w:type="table" w:styleId="ListTable6Colorful-Accent6">
    <w:name w:val="List Table 6 Colorful Accent 6"/>
    <w:basedOn w:val="TableNormal"/>
    <w:uiPriority w:val="51"/>
    <w:rsid w:val="006A1391"/>
    <w:pPr>
      <w:spacing w:after="0" w:line="240" w:lineRule="auto"/>
    </w:pPr>
    <w:rPr>
      <w:color w:val="B56502" w:themeColor="accent6" w:themeShade="BF"/>
    </w:rPr>
    <w:tblPr>
      <w:tblStyleRowBandSize w:val="1"/>
      <w:tblStyleColBandSize w:val="1"/>
      <w:tblBorders>
        <w:top w:val="single" w:sz="4" w:space="0" w:color="F28903" w:themeColor="accent6"/>
        <w:bottom w:val="single" w:sz="4" w:space="0" w:color="F28903" w:themeColor="accent6"/>
      </w:tblBorders>
    </w:tblPr>
    <w:tblStylePr w:type="firstRow">
      <w:rPr>
        <w:b/>
        <w:bCs/>
      </w:rPr>
      <w:tblPr/>
      <w:tcPr>
        <w:tcBorders>
          <w:bottom w:val="single" w:sz="4" w:space="0" w:color="F28903" w:themeColor="accent6"/>
        </w:tcBorders>
      </w:tcPr>
    </w:tblStylePr>
    <w:tblStylePr w:type="lastRow">
      <w:rPr>
        <w:b/>
        <w:bCs/>
      </w:rPr>
      <w:tblPr/>
      <w:tcPr>
        <w:tcBorders>
          <w:top w:val="double" w:sz="4" w:space="0" w:color="F28903" w:themeColor="accent6"/>
        </w:tcBorders>
      </w:tcPr>
    </w:tblStylePr>
    <w:tblStylePr w:type="firstCol">
      <w:rPr>
        <w:b/>
        <w:bCs/>
      </w:rPr>
    </w:tblStylePr>
    <w:tblStylePr w:type="lastCol">
      <w:rPr>
        <w:b/>
        <w:bCs/>
      </w:rPr>
    </w:tblStylePr>
    <w:tblStylePr w:type="band1Vert">
      <w:tblPr/>
      <w:tcPr>
        <w:shd w:val="clear" w:color="auto" w:fill="FEE7CA" w:themeFill="accent6" w:themeFillTint="33"/>
      </w:tcPr>
    </w:tblStylePr>
    <w:tblStylePr w:type="band1Horz">
      <w:tblPr/>
      <w:tcPr>
        <w:shd w:val="clear" w:color="auto" w:fill="FEE7CA" w:themeFill="accent6" w:themeFillTint="33"/>
      </w:tcPr>
    </w:tblStylePr>
  </w:style>
  <w:style w:type="table" w:styleId="ListTable7Colorful">
    <w:name w:val="List Table 7 Colorful"/>
    <w:basedOn w:val="TableNormal"/>
    <w:uiPriority w:val="52"/>
    <w:rsid w:val="006A1391"/>
    <w:pPr>
      <w:spacing w:after="0" w:line="240" w:lineRule="auto"/>
    </w:pPr>
    <w:rPr>
      <w:color w:val="595959"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95959"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95959"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95959"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95959" w:themeColor="text1"/>
        </w:tcBorders>
        <w:shd w:val="clear" w:color="auto" w:fill="FFFFFF" w:themeFill="background1"/>
      </w:tcPr>
    </w:tblStylePr>
    <w:tblStylePr w:type="band1Vert">
      <w:tblPr/>
      <w:tcPr>
        <w:shd w:val="clear" w:color="auto" w:fill="DDDDDD" w:themeFill="text1" w:themeFillTint="33"/>
      </w:tcPr>
    </w:tblStylePr>
    <w:tblStylePr w:type="band1Horz">
      <w:tblPr/>
      <w:tcPr>
        <w:shd w:val="clear" w:color="auto" w:fill="DDDDDD"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6A1391"/>
    <w:pPr>
      <w:spacing w:after="0" w:line="240" w:lineRule="auto"/>
    </w:pPr>
    <w:rPr>
      <w:color w:val="C1BCA4"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2F1EC"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2F1EC"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2F1EC"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2F1EC" w:themeColor="accent1"/>
        </w:tcBorders>
        <w:shd w:val="clear" w:color="auto" w:fill="FFFFFF" w:themeFill="background1"/>
      </w:tcPr>
    </w:tblStylePr>
    <w:tblStylePr w:type="band1Vert">
      <w:tblPr/>
      <w:tcPr>
        <w:shd w:val="clear" w:color="auto" w:fill="FCFCFB" w:themeFill="accent1" w:themeFillTint="33"/>
      </w:tcPr>
    </w:tblStylePr>
    <w:tblStylePr w:type="band1Horz">
      <w:tblPr/>
      <w:tcPr>
        <w:shd w:val="clear" w:color="auto" w:fill="FCFCF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6A1391"/>
    <w:pPr>
      <w:spacing w:after="0" w:line="240" w:lineRule="auto"/>
    </w:pPr>
    <w:rPr>
      <w:color w:val="95958A"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3C3B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3C3B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3C3B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3C3BD" w:themeColor="accent2"/>
        </w:tcBorders>
        <w:shd w:val="clear" w:color="auto" w:fill="FFFFFF" w:themeFill="background1"/>
      </w:tcPr>
    </w:tblStylePr>
    <w:tblStylePr w:type="band1Vert">
      <w:tblPr/>
      <w:tcPr>
        <w:shd w:val="clear" w:color="auto" w:fill="F3F3F1" w:themeFill="accent2" w:themeFillTint="33"/>
      </w:tcPr>
    </w:tblStylePr>
    <w:tblStylePr w:type="band1Horz">
      <w:tblPr/>
      <w:tcPr>
        <w:shd w:val="clear" w:color="auto" w:fill="F3F3F1"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6A1391"/>
    <w:pPr>
      <w:spacing w:after="0" w:line="240" w:lineRule="auto"/>
    </w:pPr>
    <w:rPr>
      <w:color w:val="696C69"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D918D"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D918D"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D918D"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D918D" w:themeColor="accent3"/>
        </w:tcBorders>
        <w:shd w:val="clear" w:color="auto" w:fill="FFFFFF" w:themeFill="background1"/>
      </w:tcPr>
    </w:tblStylePr>
    <w:tblStylePr w:type="band1Vert">
      <w:tblPr/>
      <w:tcPr>
        <w:shd w:val="clear" w:color="auto" w:fill="E8E9E8" w:themeFill="accent3" w:themeFillTint="33"/>
      </w:tcPr>
    </w:tblStylePr>
    <w:tblStylePr w:type="band1Horz">
      <w:tblPr/>
      <w:tcPr>
        <w:shd w:val="clear" w:color="auto" w:fill="E8E9E8"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6A1391"/>
    <w:pPr>
      <w:spacing w:after="0" w:line="240" w:lineRule="auto"/>
    </w:pPr>
    <w:rPr>
      <w:color w:val="4B4946"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5625E"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5625E"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5625E"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5625E" w:themeColor="accent4"/>
        </w:tcBorders>
        <w:shd w:val="clear" w:color="auto" w:fill="FFFFFF" w:themeFill="background1"/>
      </w:tcPr>
    </w:tblStylePr>
    <w:tblStylePr w:type="band1Vert">
      <w:tblPr/>
      <w:tcPr>
        <w:shd w:val="clear" w:color="auto" w:fill="E0DFDE" w:themeFill="accent4" w:themeFillTint="33"/>
      </w:tcPr>
    </w:tblStylePr>
    <w:tblStylePr w:type="band1Horz">
      <w:tblPr/>
      <w:tcPr>
        <w:shd w:val="clear" w:color="auto" w:fill="E0DFDE"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6A1391"/>
    <w:pPr>
      <w:spacing w:after="0" w:line="240" w:lineRule="auto"/>
    </w:pPr>
    <w:rPr>
      <w:color w:val="332F29"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54038"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54038"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54038"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54038" w:themeColor="accent5"/>
        </w:tcBorders>
        <w:shd w:val="clear" w:color="auto" w:fill="FFFFFF" w:themeFill="background1"/>
      </w:tcPr>
    </w:tblStylePr>
    <w:tblStylePr w:type="band1Vert">
      <w:tblPr/>
      <w:tcPr>
        <w:shd w:val="clear" w:color="auto" w:fill="DCD9D4" w:themeFill="accent5" w:themeFillTint="33"/>
      </w:tcPr>
    </w:tblStylePr>
    <w:tblStylePr w:type="band1Horz">
      <w:tblPr/>
      <w:tcPr>
        <w:shd w:val="clear" w:color="auto" w:fill="DCD9D4"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6A1391"/>
    <w:pPr>
      <w:spacing w:after="0" w:line="240" w:lineRule="auto"/>
    </w:pPr>
    <w:rPr>
      <w:color w:val="B56502"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28903"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28903"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28903"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28903" w:themeColor="accent6"/>
        </w:tcBorders>
        <w:shd w:val="clear" w:color="auto" w:fill="FFFFFF" w:themeFill="background1"/>
      </w:tcPr>
    </w:tblStylePr>
    <w:tblStylePr w:type="band1Vert">
      <w:tblPr/>
      <w:tcPr>
        <w:shd w:val="clear" w:color="auto" w:fill="FEE7CA" w:themeFill="accent6" w:themeFillTint="33"/>
      </w:tcPr>
    </w:tblStylePr>
    <w:tblStylePr w:type="band1Horz">
      <w:tblPr/>
      <w:tcPr>
        <w:shd w:val="clear" w:color="auto" w:fill="FEE7CA"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character" w:customStyle="1" w:styleId="Mention4">
    <w:name w:val="Mention4"/>
    <w:basedOn w:val="DefaultParagraphFont"/>
    <w:uiPriority w:val="99"/>
    <w:unhideWhenUsed/>
    <w:rsid w:val="006A1391"/>
    <w:rPr>
      <w:color w:val="2B579A"/>
      <w:shd w:val="clear" w:color="auto" w:fill="E1DFDD"/>
      <w:lang w:val="en-GB"/>
    </w:rPr>
  </w:style>
  <w:style w:type="table" w:styleId="PlainTable1">
    <w:name w:val="Plain Table 1"/>
    <w:basedOn w:val="TableNormal"/>
    <w:uiPriority w:val="41"/>
    <w:rsid w:val="006A1391"/>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6A1391"/>
    <w:pPr>
      <w:spacing w:after="0" w:line="240" w:lineRule="auto"/>
    </w:pPr>
    <w:tblPr>
      <w:tblStyleRowBandSize w:val="1"/>
      <w:tblStyleColBandSize w:val="1"/>
      <w:tblBorders>
        <w:top w:val="single" w:sz="4" w:space="0" w:color="ABABAB" w:themeColor="text1" w:themeTint="80"/>
        <w:bottom w:val="single" w:sz="4" w:space="0" w:color="ABABAB" w:themeColor="text1" w:themeTint="80"/>
      </w:tblBorders>
    </w:tblPr>
    <w:tblStylePr w:type="firstRow">
      <w:rPr>
        <w:b/>
        <w:bCs/>
      </w:rPr>
      <w:tblPr/>
      <w:tcPr>
        <w:tcBorders>
          <w:bottom w:val="single" w:sz="4" w:space="0" w:color="ABABAB" w:themeColor="text1" w:themeTint="80"/>
        </w:tcBorders>
      </w:tcPr>
    </w:tblStylePr>
    <w:tblStylePr w:type="lastRow">
      <w:rPr>
        <w:b/>
        <w:bCs/>
      </w:rPr>
      <w:tblPr/>
      <w:tcPr>
        <w:tcBorders>
          <w:top w:val="single" w:sz="4" w:space="0" w:color="ABABAB" w:themeColor="text1" w:themeTint="80"/>
        </w:tcBorders>
      </w:tcPr>
    </w:tblStylePr>
    <w:tblStylePr w:type="firstCol">
      <w:rPr>
        <w:b/>
        <w:bCs/>
      </w:rPr>
    </w:tblStylePr>
    <w:tblStylePr w:type="lastCol">
      <w:rPr>
        <w:b/>
        <w:bCs/>
      </w:rPr>
    </w:tblStylePr>
    <w:tblStylePr w:type="band1Vert">
      <w:tblPr/>
      <w:tcPr>
        <w:tcBorders>
          <w:left w:val="single" w:sz="4" w:space="0" w:color="ABABAB" w:themeColor="text1" w:themeTint="80"/>
          <w:right w:val="single" w:sz="4" w:space="0" w:color="ABABAB" w:themeColor="text1" w:themeTint="80"/>
        </w:tcBorders>
      </w:tcPr>
    </w:tblStylePr>
    <w:tblStylePr w:type="band2Vert">
      <w:tblPr/>
      <w:tcPr>
        <w:tcBorders>
          <w:left w:val="single" w:sz="4" w:space="0" w:color="ABABAB" w:themeColor="text1" w:themeTint="80"/>
          <w:right w:val="single" w:sz="4" w:space="0" w:color="ABABAB" w:themeColor="text1" w:themeTint="80"/>
        </w:tcBorders>
      </w:tcPr>
    </w:tblStylePr>
    <w:tblStylePr w:type="band1Horz">
      <w:tblPr/>
      <w:tcPr>
        <w:tcBorders>
          <w:top w:val="single" w:sz="4" w:space="0" w:color="ABABAB" w:themeColor="text1" w:themeTint="80"/>
          <w:bottom w:val="single" w:sz="4" w:space="0" w:color="ABABAB" w:themeColor="text1" w:themeTint="80"/>
        </w:tcBorders>
      </w:tcPr>
    </w:tblStylePr>
  </w:style>
  <w:style w:type="table" w:styleId="PlainTable3">
    <w:name w:val="Plain Table 3"/>
    <w:basedOn w:val="TableNormal"/>
    <w:uiPriority w:val="43"/>
    <w:rsid w:val="006A1391"/>
    <w:pPr>
      <w:spacing w:after="0" w:line="240" w:lineRule="auto"/>
    </w:pPr>
    <w:tblPr>
      <w:tblStyleRowBandSize w:val="1"/>
      <w:tblStyleColBandSize w:val="1"/>
    </w:tblPr>
    <w:tblStylePr w:type="firstRow">
      <w:rPr>
        <w:b/>
        <w:bCs/>
        <w:caps/>
      </w:rPr>
      <w:tblPr/>
      <w:tcPr>
        <w:tcBorders>
          <w:bottom w:val="single" w:sz="4" w:space="0" w:color="ABABAB"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ABABAB"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6A1391"/>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6A1391"/>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BABAB"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BABAB"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BABAB"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BABAB"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character" w:customStyle="1" w:styleId="UnresolvedMention3">
    <w:name w:val="Unresolved Mention3"/>
    <w:basedOn w:val="DefaultParagraphFont"/>
    <w:uiPriority w:val="99"/>
    <w:semiHidden/>
    <w:unhideWhenUsed/>
    <w:rsid w:val="006A1391"/>
    <w:rPr>
      <w:color w:val="605E5C"/>
      <w:shd w:val="clear" w:color="auto" w:fill="E1DFDD"/>
      <w:lang w:val="en-GB"/>
    </w:rPr>
  </w:style>
  <w:style w:type="table" w:styleId="GridTable1Light">
    <w:name w:val="Grid Table 1 Light"/>
    <w:basedOn w:val="TableNormal"/>
    <w:uiPriority w:val="46"/>
    <w:rsid w:val="006A1391"/>
    <w:pPr>
      <w:spacing w:after="0" w:line="240" w:lineRule="auto"/>
    </w:pPr>
    <w:tblPr>
      <w:tblStyleRowBandSize w:val="1"/>
      <w:tblStyleColBandSize w:val="1"/>
      <w:tblBorders>
        <w:top w:val="single" w:sz="4" w:space="0" w:color="BCBCBC" w:themeColor="text1" w:themeTint="66"/>
        <w:left w:val="single" w:sz="4" w:space="0" w:color="BCBCBC" w:themeColor="text1" w:themeTint="66"/>
        <w:bottom w:val="single" w:sz="4" w:space="0" w:color="BCBCBC" w:themeColor="text1" w:themeTint="66"/>
        <w:right w:val="single" w:sz="4" w:space="0" w:color="BCBCBC" w:themeColor="text1" w:themeTint="66"/>
        <w:insideH w:val="single" w:sz="4" w:space="0" w:color="BCBCBC" w:themeColor="text1" w:themeTint="66"/>
        <w:insideV w:val="single" w:sz="4" w:space="0" w:color="BCBCBC" w:themeColor="text1" w:themeTint="66"/>
      </w:tblBorders>
    </w:tblPr>
    <w:tblStylePr w:type="firstRow">
      <w:rPr>
        <w:b/>
        <w:bCs/>
      </w:rPr>
      <w:tblPr/>
      <w:tcPr>
        <w:tcBorders>
          <w:bottom w:val="single" w:sz="12" w:space="0" w:color="9B9B9B" w:themeColor="text1" w:themeTint="99"/>
        </w:tcBorders>
      </w:tcPr>
    </w:tblStylePr>
    <w:tblStylePr w:type="lastRow">
      <w:rPr>
        <w:b/>
        <w:bCs/>
      </w:rPr>
      <w:tblPr/>
      <w:tcPr>
        <w:tcBorders>
          <w:top w:val="double" w:sz="2" w:space="0" w:color="9B9B9B"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6A1391"/>
    <w:pPr>
      <w:spacing w:after="0" w:line="240" w:lineRule="auto"/>
    </w:pPr>
    <w:tblPr>
      <w:tblStyleRowBandSize w:val="1"/>
      <w:tblStyleColBandSize w:val="1"/>
      <w:tblBorders>
        <w:top w:val="single" w:sz="4" w:space="0" w:color="F9F9F7" w:themeColor="accent1" w:themeTint="66"/>
        <w:left w:val="single" w:sz="4" w:space="0" w:color="F9F9F7" w:themeColor="accent1" w:themeTint="66"/>
        <w:bottom w:val="single" w:sz="4" w:space="0" w:color="F9F9F7" w:themeColor="accent1" w:themeTint="66"/>
        <w:right w:val="single" w:sz="4" w:space="0" w:color="F9F9F7" w:themeColor="accent1" w:themeTint="66"/>
        <w:insideH w:val="single" w:sz="4" w:space="0" w:color="F9F9F7" w:themeColor="accent1" w:themeTint="66"/>
        <w:insideV w:val="single" w:sz="4" w:space="0" w:color="F9F9F7" w:themeColor="accent1" w:themeTint="66"/>
      </w:tblBorders>
    </w:tblPr>
    <w:tblStylePr w:type="firstRow">
      <w:rPr>
        <w:b/>
        <w:bCs/>
      </w:rPr>
      <w:tblPr/>
      <w:tcPr>
        <w:tcBorders>
          <w:bottom w:val="single" w:sz="12" w:space="0" w:color="F7F6F3" w:themeColor="accent1" w:themeTint="99"/>
        </w:tcBorders>
      </w:tcPr>
    </w:tblStylePr>
    <w:tblStylePr w:type="lastRow">
      <w:rPr>
        <w:b/>
        <w:bCs/>
      </w:rPr>
      <w:tblPr/>
      <w:tcPr>
        <w:tcBorders>
          <w:top w:val="double" w:sz="2" w:space="0" w:color="F7F6F3"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6A1391"/>
    <w:pPr>
      <w:spacing w:after="0" w:line="240" w:lineRule="auto"/>
    </w:pPr>
    <w:tblPr>
      <w:tblStyleRowBandSize w:val="1"/>
      <w:tblStyleColBandSize w:val="1"/>
      <w:tblBorders>
        <w:top w:val="single" w:sz="4" w:space="0" w:color="E7E7E4" w:themeColor="accent2" w:themeTint="66"/>
        <w:left w:val="single" w:sz="4" w:space="0" w:color="E7E7E4" w:themeColor="accent2" w:themeTint="66"/>
        <w:bottom w:val="single" w:sz="4" w:space="0" w:color="E7E7E4" w:themeColor="accent2" w:themeTint="66"/>
        <w:right w:val="single" w:sz="4" w:space="0" w:color="E7E7E4" w:themeColor="accent2" w:themeTint="66"/>
        <w:insideH w:val="single" w:sz="4" w:space="0" w:color="E7E7E4" w:themeColor="accent2" w:themeTint="66"/>
        <w:insideV w:val="single" w:sz="4" w:space="0" w:color="E7E7E4" w:themeColor="accent2" w:themeTint="66"/>
      </w:tblBorders>
    </w:tblPr>
    <w:tblStylePr w:type="firstRow">
      <w:rPr>
        <w:b/>
        <w:bCs/>
      </w:rPr>
      <w:tblPr/>
      <w:tcPr>
        <w:tcBorders>
          <w:bottom w:val="single" w:sz="12" w:space="0" w:color="DBDBD7" w:themeColor="accent2" w:themeTint="99"/>
        </w:tcBorders>
      </w:tcPr>
    </w:tblStylePr>
    <w:tblStylePr w:type="lastRow">
      <w:rPr>
        <w:b/>
        <w:bCs/>
      </w:rPr>
      <w:tblPr/>
      <w:tcPr>
        <w:tcBorders>
          <w:top w:val="double" w:sz="2" w:space="0" w:color="DBDBD7"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6A1391"/>
    <w:pPr>
      <w:spacing w:after="0" w:line="240" w:lineRule="auto"/>
    </w:pPr>
    <w:tblPr>
      <w:tblStyleRowBandSize w:val="1"/>
      <w:tblStyleColBandSize w:val="1"/>
      <w:tblBorders>
        <w:top w:val="single" w:sz="4" w:space="0" w:color="D1D3D1" w:themeColor="accent3" w:themeTint="66"/>
        <w:left w:val="single" w:sz="4" w:space="0" w:color="D1D3D1" w:themeColor="accent3" w:themeTint="66"/>
        <w:bottom w:val="single" w:sz="4" w:space="0" w:color="D1D3D1" w:themeColor="accent3" w:themeTint="66"/>
        <w:right w:val="single" w:sz="4" w:space="0" w:color="D1D3D1" w:themeColor="accent3" w:themeTint="66"/>
        <w:insideH w:val="single" w:sz="4" w:space="0" w:color="D1D3D1" w:themeColor="accent3" w:themeTint="66"/>
        <w:insideV w:val="single" w:sz="4" w:space="0" w:color="D1D3D1" w:themeColor="accent3" w:themeTint="66"/>
      </w:tblBorders>
    </w:tblPr>
    <w:tblStylePr w:type="firstRow">
      <w:rPr>
        <w:b/>
        <w:bCs/>
      </w:rPr>
      <w:tblPr/>
      <w:tcPr>
        <w:tcBorders>
          <w:bottom w:val="single" w:sz="12" w:space="0" w:color="BABDBA" w:themeColor="accent3" w:themeTint="99"/>
        </w:tcBorders>
      </w:tcPr>
    </w:tblStylePr>
    <w:tblStylePr w:type="lastRow">
      <w:rPr>
        <w:b/>
        <w:bCs/>
      </w:rPr>
      <w:tblPr/>
      <w:tcPr>
        <w:tcBorders>
          <w:top w:val="double" w:sz="2" w:space="0" w:color="BABDBA"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6A1391"/>
    <w:pPr>
      <w:spacing w:after="0" w:line="240" w:lineRule="auto"/>
    </w:pPr>
    <w:tblPr>
      <w:tblStyleRowBandSize w:val="1"/>
      <w:tblStyleColBandSize w:val="1"/>
      <w:tblBorders>
        <w:top w:val="single" w:sz="4" w:space="0" w:color="C2C0BD" w:themeColor="accent4" w:themeTint="66"/>
        <w:left w:val="single" w:sz="4" w:space="0" w:color="C2C0BD" w:themeColor="accent4" w:themeTint="66"/>
        <w:bottom w:val="single" w:sz="4" w:space="0" w:color="C2C0BD" w:themeColor="accent4" w:themeTint="66"/>
        <w:right w:val="single" w:sz="4" w:space="0" w:color="C2C0BD" w:themeColor="accent4" w:themeTint="66"/>
        <w:insideH w:val="single" w:sz="4" w:space="0" w:color="C2C0BD" w:themeColor="accent4" w:themeTint="66"/>
        <w:insideV w:val="single" w:sz="4" w:space="0" w:color="C2C0BD" w:themeColor="accent4" w:themeTint="66"/>
      </w:tblBorders>
    </w:tblPr>
    <w:tblStylePr w:type="firstRow">
      <w:rPr>
        <w:b/>
        <w:bCs/>
      </w:rPr>
      <w:tblPr/>
      <w:tcPr>
        <w:tcBorders>
          <w:bottom w:val="single" w:sz="12" w:space="0" w:color="A4A09D" w:themeColor="accent4" w:themeTint="99"/>
        </w:tcBorders>
      </w:tcPr>
    </w:tblStylePr>
    <w:tblStylePr w:type="lastRow">
      <w:rPr>
        <w:b/>
        <w:bCs/>
      </w:rPr>
      <w:tblPr/>
      <w:tcPr>
        <w:tcBorders>
          <w:top w:val="double" w:sz="2" w:space="0" w:color="A4A09D"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6A1391"/>
    <w:pPr>
      <w:spacing w:after="0" w:line="240" w:lineRule="auto"/>
    </w:pPr>
    <w:tblPr>
      <w:tblStyleRowBandSize w:val="1"/>
      <w:tblStyleColBandSize w:val="1"/>
      <w:tblBorders>
        <w:top w:val="single" w:sz="4" w:space="0" w:color="BAB3A9" w:themeColor="accent5" w:themeTint="66"/>
        <w:left w:val="single" w:sz="4" w:space="0" w:color="BAB3A9" w:themeColor="accent5" w:themeTint="66"/>
        <w:bottom w:val="single" w:sz="4" w:space="0" w:color="BAB3A9" w:themeColor="accent5" w:themeTint="66"/>
        <w:right w:val="single" w:sz="4" w:space="0" w:color="BAB3A9" w:themeColor="accent5" w:themeTint="66"/>
        <w:insideH w:val="single" w:sz="4" w:space="0" w:color="BAB3A9" w:themeColor="accent5" w:themeTint="66"/>
        <w:insideV w:val="single" w:sz="4" w:space="0" w:color="BAB3A9" w:themeColor="accent5" w:themeTint="66"/>
      </w:tblBorders>
    </w:tblPr>
    <w:tblStylePr w:type="firstRow">
      <w:rPr>
        <w:b/>
        <w:bCs/>
      </w:rPr>
      <w:tblPr/>
      <w:tcPr>
        <w:tcBorders>
          <w:bottom w:val="single" w:sz="12" w:space="0" w:color="978E7F" w:themeColor="accent5" w:themeTint="99"/>
        </w:tcBorders>
      </w:tcPr>
    </w:tblStylePr>
    <w:tblStylePr w:type="lastRow">
      <w:rPr>
        <w:b/>
        <w:bCs/>
      </w:rPr>
      <w:tblPr/>
      <w:tcPr>
        <w:tcBorders>
          <w:top w:val="double" w:sz="2" w:space="0" w:color="978E7F"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6A1391"/>
    <w:pPr>
      <w:spacing w:after="0" w:line="240" w:lineRule="auto"/>
    </w:pPr>
    <w:tblPr>
      <w:tblStyleRowBandSize w:val="1"/>
      <w:tblStyleColBandSize w:val="1"/>
      <w:tblBorders>
        <w:top w:val="single" w:sz="4" w:space="0" w:color="FDCF96" w:themeColor="accent6" w:themeTint="66"/>
        <w:left w:val="single" w:sz="4" w:space="0" w:color="FDCF96" w:themeColor="accent6" w:themeTint="66"/>
        <w:bottom w:val="single" w:sz="4" w:space="0" w:color="FDCF96" w:themeColor="accent6" w:themeTint="66"/>
        <w:right w:val="single" w:sz="4" w:space="0" w:color="FDCF96" w:themeColor="accent6" w:themeTint="66"/>
        <w:insideH w:val="single" w:sz="4" w:space="0" w:color="FDCF96" w:themeColor="accent6" w:themeTint="66"/>
        <w:insideV w:val="single" w:sz="4" w:space="0" w:color="FDCF96" w:themeColor="accent6" w:themeTint="66"/>
      </w:tblBorders>
    </w:tblPr>
    <w:tblStylePr w:type="firstRow">
      <w:rPr>
        <w:b/>
        <w:bCs/>
      </w:rPr>
      <w:tblPr/>
      <w:tcPr>
        <w:tcBorders>
          <w:bottom w:val="single" w:sz="12" w:space="0" w:color="FDB861" w:themeColor="accent6" w:themeTint="99"/>
        </w:tcBorders>
      </w:tcPr>
    </w:tblStylePr>
    <w:tblStylePr w:type="lastRow">
      <w:rPr>
        <w:b/>
        <w:bCs/>
      </w:rPr>
      <w:tblPr/>
      <w:tcPr>
        <w:tcBorders>
          <w:top w:val="double" w:sz="2" w:space="0" w:color="FDB861"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6A1391"/>
    <w:pPr>
      <w:spacing w:after="0" w:line="240" w:lineRule="auto"/>
    </w:pPr>
    <w:tblPr>
      <w:tblStyleRowBandSize w:val="1"/>
      <w:tblStyleColBandSize w:val="1"/>
      <w:tblBorders>
        <w:top w:val="single" w:sz="2" w:space="0" w:color="9B9B9B" w:themeColor="text1" w:themeTint="99"/>
        <w:bottom w:val="single" w:sz="2" w:space="0" w:color="9B9B9B" w:themeColor="text1" w:themeTint="99"/>
        <w:insideH w:val="single" w:sz="2" w:space="0" w:color="9B9B9B" w:themeColor="text1" w:themeTint="99"/>
        <w:insideV w:val="single" w:sz="2" w:space="0" w:color="9B9B9B" w:themeColor="text1" w:themeTint="99"/>
      </w:tblBorders>
    </w:tblPr>
    <w:tblStylePr w:type="firstRow">
      <w:rPr>
        <w:b/>
        <w:bCs/>
      </w:rPr>
      <w:tblPr/>
      <w:tcPr>
        <w:tcBorders>
          <w:top w:val="nil"/>
          <w:bottom w:val="single" w:sz="12" w:space="0" w:color="9B9B9B" w:themeColor="text1" w:themeTint="99"/>
          <w:insideH w:val="nil"/>
          <w:insideV w:val="nil"/>
        </w:tcBorders>
        <w:shd w:val="clear" w:color="auto" w:fill="FFFFFF" w:themeFill="background1"/>
      </w:tcPr>
    </w:tblStylePr>
    <w:tblStylePr w:type="lastRow">
      <w:rPr>
        <w:b/>
        <w:bCs/>
      </w:rPr>
      <w:tblPr/>
      <w:tcPr>
        <w:tcBorders>
          <w:top w:val="double" w:sz="2" w:space="0" w:color="9B9B9B"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DDDDD" w:themeFill="text1" w:themeFillTint="33"/>
      </w:tcPr>
    </w:tblStylePr>
    <w:tblStylePr w:type="band1Horz">
      <w:tblPr/>
      <w:tcPr>
        <w:shd w:val="clear" w:color="auto" w:fill="DDDDDD" w:themeFill="text1" w:themeFillTint="33"/>
      </w:tcPr>
    </w:tblStylePr>
  </w:style>
  <w:style w:type="table" w:styleId="GridTable2-Accent1">
    <w:name w:val="Grid Table 2 Accent 1"/>
    <w:basedOn w:val="TableNormal"/>
    <w:uiPriority w:val="47"/>
    <w:rsid w:val="006A1391"/>
    <w:pPr>
      <w:spacing w:after="0" w:line="240" w:lineRule="auto"/>
    </w:pPr>
    <w:tblPr>
      <w:tblStyleRowBandSize w:val="1"/>
      <w:tblStyleColBandSize w:val="1"/>
      <w:tblBorders>
        <w:top w:val="single" w:sz="2" w:space="0" w:color="F7F6F3" w:themeColor="accent1" w:themeTint="99"/>
        <w:bottom w:val="single" w:sz="2" w:space="0" w:color="F7F6F3" w:themeColor="accent1" w:themeTint="99"/>
        <w:insideH w:val="single" w:sz="2" w:space="0" w:color="F7F6F3" w:themeColor="accent1" w:themeTint="99"/>
        <w:insideV w:val="single" w:sz="2" w:space="0" w:color="F7F6F3" w:themeColor="accent1" w:themeTint="99"/>
      </w:tblBorders>
    </w:tblPr>
    <w:tblStylePr w:type="firstRow">
      <w:rPr>
        <w:b/>
        <w:bCs/>
      </w:rPr>
      <w:tblPr/>
      <w:tcPr>
        <w:tcBorders>
          <w:top w:val="nil"/>
          <w:bottom w:val="single" w:sz="12" w:space="0" w:color="F7F6F3" w:themeColor="accent1" w:themeTint="99"/>
          <w:insideH w:val="nil"/>
          <w:insideV w:val="nil"/>
        </w:tcBorders>
        <w:shd w:val="clear" w:color="auto" w:fill="FFFFFF" w:themeFill="background1"/>
      </w:tcPr>
    </w:tblStylePr>
    <w:tblStylePr w:type="lastRow">
      <w:rPr>
        <w:b/>
        <w:bCs/>
      </w:rPr>
      <w:tblPr/>
      <w:tcPr>
        <w:tcBorders>
          <w:top w:val="double" w:sz="2" w:space="0" w:color="F7F6F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CFCFB" w:themeFill="accent1" w:themeFillTint="33"/>
      </w:tcPr>
    </w:tblStylePr>
    <w:tblStylePr w:type="band1Horz">
      <w:tblPr/>
      <w:tcPr>
        <w:shd w:val="clear" w:color="auto" w:fill="FCFCFB" w:themeFill="accent1" w:themeFillTint="33"/>
      </w:tcPr>
    </w:tblStylePr>
  </w:style>
  <w:style w:type="table" w:styleId="GridTable2-Accent2">
    <w:name w:val="Grid Table 2 Accent 2"/>
    <w:basedOn w:val="TableNormal"/>
    <w:uiPriority w:val="47"/>
    <w:rsid w:val="006A1391"/>
    <w:pPr>
      <w:spacing w:after="0" w:line="240" w:lineRule="auto"/>
    </w:pPr>
    <w:tblPr>
      <w:tblStyleRowBandSize w:val="1"/>
      <w:tblStyleColBandSize w:val="1"/>
      <w:tblBorders>
        <w:top w:val="single" w:sz="2" w:space="0" w:color="DBDBD7" w:themeColor="accent2" w:themeTint="99"/>
        <w:bottom w:val="single" w:sz="2" w:space="0" w:color="DBDBD7" w:themeColor="accent2" w:themeTint="99"/>
        <w:insideH w:val="single" w:sz="2" w:space="0" w:color="DBDBD7" w:themeColor="accent2" w:themeTint="99"/>
        <w:insideV w:val="single" w:sz="2" w:space="0" w:color="DBDBD7" w:themeColor="accent2" w:themeTint="99"/>
      </w:tblBorders>
    </w:tblPr>
    <w:tblStylePr w:type="firstRow">
      <w:rPr>
        <w:b/>
        <w:bCs/>
      </w:rPr>
      <w:tblPr/>
      <w:tcPr>
        <w:tcBorders>
          <w:top w:val="nil"/>
          <w:bottom w:val="single" w:sz="12" w:space="0" w:color="DBDBD7" w:themeColor="accent2" w:themeTint="99"/>
          <w:insideH w:val="nil"/>
          <w:insideV w:val="nil"/>
        </w:tcBorders>
        <w:shd w:val="clear" w:color="auto" w:fill="FFFFFF" w:themeFill="background1"/>
      </w:tcPr>
    </w:tblStylePr>
    <w:tblStylePr w:type="lastRow">
      <w:rPr>
        <w:b/>
        <w:bCs/>
      </w:rPr>
      <w:tblPr/>
      <w:tcPr>
        <w:tcBorders>
          <w:top w:val="double" w:sz="2" w:space="0" w:color="DBDBD7"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3F3F1" w:themeFill="accent2" w:themeFillTint="33"/>
      </w:tcPr>
    </w:tblStylePr>
    <w:tblStylePr w:type="band1Horz">
      <w:tblPr/>
      <w:tcPr>
        <w:shd w:val="clear" w:color="auto" w:fill="F3F3F1" w:themeFill="accent2" w:themeFillTint="33"/>
      </w:tcPr>
    </w:tblStylePr>
  </w:style>
  <w:style w:type="table" w:styleId="GridTable2-Accent3">
    <w:name w:val="Grid Table 2 Accent 3"/>
    <w:basedOn w:val="TableNormal"/>
    <w:uiPriority w:val="47"/>
    <w:rsid w:val="006A1391"/>
    <w:pPr>
      <w:spacing w:after="0" w:line="240" w:lineRule="auto"/>
    </w:pPr>
    <w:tblPr>
      <w:tblStyleRowBandSize w:val="1"/>
      <w:tblStyleColBandSize w:val="1"/>
      <w:tblBorders>
        <w:top w:val="single" w:sz="2" w:space="0" w:color="BABDBA" w:themeColor="accent3" w:themeTint="99"/>
        <w:bottom w:val="single" w:sz="2" w:space="0" w:color="BABDBA" w:themeColor="accent3" w:themeTint="99"/>
        <w:insideH w:val="single" w:sz="2" w:space="0" w:color="BABDBA" w:themeColor="accent3" w:themeTint="99"/>
        <w:insideV w:val="single" w:sz="2" w:space="0" w:color="BABDBA" w:themeColor="accent3" w:themeTint="99"/>
      </w:tblBorders>
    </w:tblPr>
    <w:tblStylePr w:type="firstRow">
      <w:rPr>
        <w:b/>
        <w:bCs/>
      </w:rPr>
      <w:tblPr/>
      <w:tcPr>
        <w:tcBorders>
          <w:top w:val="nil"/>
          <w:bottom w:val="single" w:sz="12" w:space="0" w:color="BABDBA" w:themeColor="accent3" w:themeTint="99"/>
          <w:insideH w:val="nil"/>
          <w:insideV w:val="nil"/>
        </w:tcBorders>
        <w:shd w:val="clear" w:color="auto" w:fill="FFFFFF" w:themeFill="background1"/>
      </w:tcPr>
    </w:tblStylePr>
    <w:tblStylePr w:type="lastRow">
      <w:rPr>
        <w:b/>
        <w:bCs/>
      </w:rPr>
      <w:tblPr/>
      <w:tcPr>
        <w:tcBorders>
          <w:top w:val="double" w:sz="2" w:space="0" w:color="BABDBA"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8E9E8" w:themeFill="accent3" w:themeFillTint="33"/>
      </w:tcPr>
    </w:tblStylePr>
    <w:tblStylePr w:type="band1Horz">
      <w:tblPr/>
      <w:tcPr>
        <w:shd w:val="clear" w:color="auto" w:fill="E8E9E8" w:themeFill="accent3" w:themeFillTint="33"/>
      </w:tcPr>
    </w:tblStylePr>
  </w:style>
  <w:style w:type="table" w:styleId="GridTable2-Accent4">
    <w:name w:val="Grid Table 2 Accent 4"/>
    <w:basedOn w:val="TableNormal"/>
    <w:uiPriority w:val="47"/>
    <w:rsid w:val="006A1391"/>
    <w:pPr>
      <w:spacing w:after="0" w:line="240" w:lineRule="auto"/>
    </w:pPr>
    <w:tblPr>
      <w:tblStyleRowBandSize w:val="1"/>
      <w:tblStyleColBandSize w:val="1"/>
      <w:tblBorders>
        <w:top w:val="single" w:sz="2" w:space="0" w:color="A4A09D" w:themeColor="accent4" w:themeTint="99"/>
        <w:bottom w:val="single" w:sz="2" w:space="0" w:color="A4A09D" w:themeColor="accent4" w:themeTint="99"/>
        <w:insideH w:val="single" w:sz="2" w:space="0" w:color="A4A09D" w:themeColor="accent4" w:themeTint="99"/>
        <w:insideV w:val="single" w:sz="2" w:space="0" w:color="A4A09D" w:themeColor="accent4" w:themeTint="99"/>
      </w:tblBorders>
    </w:tblPr>
    <w:tblStylePr w:type="firstRow">
      <w:rPr>
        <w:b/>
        <w:bCs/>
      </w:rPr>
      <w:tblPr/>
      <w:tcPr>
        <w:tcBorders>
          <w:top w:val="nil"/>
          <w:bottom w:val="single" w:sz="12" w:space="0" w:color="A4A09D" w:themeColor="accent4" w:themeTint="99"/>
          <w:insideH w:val="nil"/>
          <w:insideV w:val="nil"/>
        </w:tcBorders>
        <w:shd w:val="clear" w:color="auto" w:fill="FFFFFF" w:themeFill="background1"/>
      </w:tcPr>
    </w:tblStylePr>
    <w:tblStylePr w:type="lastRow">
      <w:rPr>
        <w:b/>
        <w:bCs/>
      </w:rPr>
      <w:tblPr/>
      <w:tcPr>
        <w:tcBorders>
          <w:top w:val="double" w:sz="2" w:space="0" w:color="A4A09D"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DFDE" w:themeFill="accent4" w:themeFillTint="33"/>
      </w:tcPr>
    </w:tblStylePr>
    <w:tblStylePr w:type="band1Horz">
      <w:tblPr/>
      <w:tcPr>
        <w:shd w:val="clear" w:color="auto" w:fill="E0DFDE" w:themeFill="accent4" w:themeFillTint="33"/>
      </w:tcPr>
    </w:tblStylePr>
  </w:style>
  <w:style w:type="table" w:styleId="GridTable2-Accent5">
    <w:name w:val="Grid Table 2 Accent 5"/>
    <w:basedOn w:val="TableNormal"/>
    <w:uiPriority w:val="47"/>
    <w:rsid w:val="006A1391"/>
    <w:pPr>
      <w:spacing w:after="0" w:line="240" w:lineRule="auto"/>
    </w:pPr>
    <w:tblPr>
      <w:tblStyleRowBandSize w:val="1"/>
      <w:tblStyleColBandSize w:val="1"/>
      <w:tblBorders>
        <w:top w:val="single" w:sz="2" w:space="0" w:color="978E7F" w:themeColor="accent5" w:themeTint="99"/>
        <w:bottom w:val="single" w:sz="2" w:space="0" w:color="978E7F" w:themeColor="accent5" w:themeTint="99"/>
        <w:insideH w:val="single" w:sz="2" w:space="0" w:color="978E7F" w:themeColor="accent5" w:themeTint="99"/>
        <w:insideV w:val="single" w:sz="2" w:space="0" w:color="978E7F" w:themeColor="accent5" w:themeTint="99"/>
      </w:tblBorders>
    </w:tblPr>
    <w:tblStylePr w:type="firstRow">
      <w:rPr>
        <w:b/>
        <w:bCs/>
      </w:rPr>
      <w:tblPr/>
      <w:tcPr>
        <w:tcBorders>
          <w:top w:val="nil"/>
          <w:bottom w:val="single" w:sz="12" w:space="0" w:color="978E7F" w:themeColor="accent5" w:themeTint="99"/>
          <w:insideH w:val="nil"/>
          <w:insideV w:val="nil"/>
        </w:tcBorders>
        <w:shd w:val="clear" w:color="auto" w:fill="FFFFFF" w:themeFill="background1"/>
      </w:tcPr>
    </w:tblStylePr>
    <w:tblStylePr w:type="lastRow">
      <w:rPr>
        <w:b/>
        <w:bCs/>
      </w:rPr>
      <w:tblPr/>
      <w:tcPr>
        <w:tcBorders>
          <w:top w:val="double" w:sz="2" w:space="0" w:color="978E7F"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CD9D4" w:themeFill="accent5" w:themeFillTint="33"/>
      </w:tcPr>
    </w:tblStylePr>
    <w:tblStylePr w:type="band1Horz">
      <w:tblPr/>
      <w:tcPr>
        <w:shd w:val="clear" w:color="auto" w:fill="DCD9D4" w:themeFill="accent5" w:themeFillTint="33"/>
      </w:tcPr>
    </w:tblStylePr>
  </w:style>
  <w:style w:type="table" w:styleId="GridTable2-Accent6">
    <w:name w:val="Grid Table 2 Accent 6"/>
    <w:basedOn w:val="TableNormal"/>
    <w:uiPriority w:val="47"/>
    <w:rsid w:val="006A1391"/>
    <w:pPr>
      <w:spacing w:after="0" w:line="240" w:lineRule="auto"/>
    </w:pPr>
    <w:tblPr>
      <w:tblStyleRowBandSize w:val="1"/>
      <w:tblStyleColBandSize w:val="1"/>
      <w:tblBorders>
        <w:top w:val="single" w:sz="2" w:space="0" w:color="FDB861" w:themeColor="accent6" w:themeTint="99"/>
        <w:bottom w:val="single" w:sz="2" w:space="0" w:color="FDB861" w:themeColor="accent6" w:themeTint="99"/>
        <w:insideH w:val="single" w:sz="2" w:space="0" w:color="FDB861" w:themeColor="accent6" w:themeTint="99"/>
        <w:insideV w:val="single" w:sz="2" w:space="0" w:color="FDB861" w:themeColor="accent6" w:themeTint="99"/>
      </w:tblBorders>
    </w:tblPr>
    <w:tblStylePr w:type="firstRow">
      <w:rPr>
        <w:b/>
        <w:bCs/>
      </w:rPr>
      <w:tblPr/>
      <w:tcPr>
        <w:tcBorders>
          <w:top w:val="nil"/>
          <w:bottom w:val="single" w:sz="12" w:space="0" w:color="FDB861" w:themeColor="accent6" w:themeTint="99"/>
          <w:insideH w:val="nil"/>
          <w:insideV w:val="nil"/>
        </w:tcBorders>
        <w:shd w:val="clear" w:color="auto" w:fill="FFFFFF" w:themeFill="background1"/>
      </w:tcPr>
    </w:tblStylePr>
    <w:tblStylePr w:type="lastRow">
      <w:rPr>
        <w:b/>
        <w:bCs/>
      </w:rPr>
      <w:tblPr/>
      <w:tcPr>
        <w:tcBorders>
          <w:top w:val="double" w:sz="2" w:space="0" w:color="FDB861"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EE7CA" w:themeFill="accent6" w:themeFillTint="33"/>
      </w:tcPr>
    </w:tblStylePr>
    <w:tblStylePr w:type="band1Horz">
      <w:tblPr/>
      <w:tcPr>
        <w:shd w:val="clear" w:color="auto" w:fill="FEE7CA" w:themeFill="accent6" w:themeFillTint="33"/>
      </w:tcPr>
    </w:tblStylePr>
  </w:style>
  <w:style w:type="table" w:styleId="GridTable3">
    <w:name w:val="Grid Table 3"/>
    <w:basedOn w:val="TableNormal"/>
    <w:uiPriority w:val="48"/>
    <w:rsid w:val="006A1391"/>
    <w:pPr>
      <w:spacing w:after="0" w:line="240" w:lineRule="auto"/>
    </w:pPr>
    <w:tblPr>
      <w:tblStyleRowBandSize w:val="1"/>
      <w:tblStyleColBandSize w:val="1"/>
      <w:tblBorders>
        <w:top w:val="single" w:sz="4" w:space="0" w:color="9B9B9B" w:themeColor="text1" w:themeTint="99"/>
        <w:left w:val="single" w:sz="4" w:space="0" w:color="9B9B9B" w:themeColor="text1" w:themeTint="99"/>
        <w:bottom w:val="single" w:sz="4" w:space="0" w:color="9B9B9B" w:themeColor="text1" w:themeTint="99"/>
        <w:right w:val="single" w:sz="4" w:space="0" w:color="9B9B9B" w:themeColor="text1" w:themeTint="99"/>
        <w:insideH w:val="single" w:sz="4" w:space="0" w:color="9B9B9B" w:themeColor="text1" w:themeTint="99"/>
        <w:insideV w:val="single" w:sz="4" w:space="0" w:color="9B9B9B"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DDDDD" w:themeFill="text1" w:themeFillTint="33"/>
      </w:tcPr>
    </w:tblStylePr>
    <w:tblStylePr w:type="band1Horz">
      <w:tblPr/>
      <w:tcPr>
        <w:shd w:val="clear" w:color="auto" w:fill="DDDDDD" w:themeFill="text1" w:themeFillTint="33"/>
      </w:tcPr>
    </w:tblStylePr>
    <w:tblStylePr w:type="neCell">
      <w:tblPr/>
      <w:tcPr>
        <w:tcBorders>
          <w:bottom w:val="single" w:sz="4" w:space="0" w:color="9B9B9B" w:themeColor="text1" w:themeTint="99"/>
        </w:tcBorders>
      </w:tcPr>
    </w:tblStylePr>
    <w:tblStylePr w:type="nwCell">
      <w:tblPr/>
      <w:tcPr>
        <w:tcBorders>
          <w:bottom w:val="single" w:sz="4" w:space="0" w:color="9B9B9B" w:themeColor="text1" w:themeTint="99"/>
        </w:tcBorders>
      </w:tcPr>
    </w:tblStylePr>
    <w:tblStylePr w:type="seCell">
      <w:tblPr/>
      <w:tcPr>
        <w:tcBorders>
          <w:top w:val="single" w:sz="4" w:space="0" w:color="9B9B9B" w:themeColor="text1" w:themeTint="99"/>
        </w:tcBorders>
      </w:tcPr>
    </w:tblStylePr>
    <w:tblStylePr w:type="swCell">
      <w:tblPr/>
      <w:tcPr>
        <w:tcBorders>
          <w:top w:val="single" w:sz="4" w:space="0" w:color="9B9B9B" w:themeColor="text1" w:themeTint="99"/>
        </w:tcBorders>
      </w:tcPr>
    </w:tblStylePr>
  </w:style>
  <w:style w:type="table" w:styleId="GridTable3-Accent1">
    <w:name w:val="Grid Table 3 Accent 1"/>
    <w:basedOn w:val="TableNormal"/>
    <w:uiPriority w:val="48"/>
    <w:rsid w:val="006A1391"/>
    <w:pPr>
      <w:spacing w:after="0" w:line="240" w:lineRule="auto"/>
    </w:pPr>
    <w:tblPr>
      <w:tblStyleRowBandSize w:val="1"/>
      <w:tblStyleColBandSize w:val="1"/>
      <w:tblBorders>
        <w:top w:val="single" w:sz="4" w:space="0" w:color="F7F6F3" w:themeColor="accent1" w:themeTint="99"/>
        <w:left w:val="single" w:sz="4" w:space="0" w:color="F7F6F3" w:themeColor="accent1" w:themeTint="99"/>
        <w:bottom w:val="single" w:sz="4" w:space="0" w:color="F7F6F3" w:themeColor="accent1" w:themeTint="99"/>
        <w:right w:val="single" w:sz="4" w:space="0" w:color="F7F6F3" w:themeColor="accent1" w:themeTint="99"/>
        <w:insideH w:val="single" w:sz="4" w:space="0" w:color="F7F6F3" w:themeColor="accent1" w:themeTint="99"/>
        <w:insideV w:val="single" w:sz="4" w:space="0" w:color="F7F6F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FCFB" w:themeFill="accent1" w:themeFillTint="33"/>
      </w:tcPr>
    </w:tblStylePr>
    <w:tblStylePr w:type="band1Horz">
      <w:tblPr/>
      <w:tcPr>
        <w:shd w:val="clear" w:color="auto" w:fill="FCFCFB" w:themeFill="accent1" w:themeFillTint="33"/>
      </w:tcPr>
    </w:tblStylePr>
    <w:tblStylePr w:type="neCell">
      <w:tblPr/>
      <w:tcPr>
        <w:tcBorders>
          <w:bottom w:val="single" w:sz="4" w:space="0" w:color="F7F6F3" w:themeColor="accent1" w:themeTint="99"/>
        </w:tcBorders>
      </w:tcPr>
    </w:tblStylePr>
    <w:tblStylePr w:type="nwCell">
      <w:tblPr/>
      <w:tcPr>
        <w:tcBorders>
          <w:bottom w:val="single" w:sz="4" w:space="0" w:color="F7F6F3" w:themeColor="accent1" w:themeTint="99"/>
        </w:tcBorders>
      </w:tcPr>
    </w:tblStylePr>
    <w:tblStylePr w:type="seCell">
      <w:tblPr/>
      <w:tcPr>
        <w:tcBorders>
          <w:top w:val="single" w:sz="4" w:space="0" w:color="F7F6F3" w:themeColor="accent1" w:themeTint="99"/>
        </w:tcBorders>
      </w:tcPr>
    </w:tblStylePr>
    <w:tblStylePr w:type="swCell">
      <w:tblPr/>
      <w:tcPr>
        <w:tcBorders>
          <w:top w:val="single" w:sz="4" w:space="0" w:color="F7F6F3" w:themeColor="accent1" w:themeTint="99"/>
        </w:tcBorders>
      </w:tcPr>
    </w:tblStylePr>
  </w:style>
  <w:style w:type="table" w:styleId="GridTable3-Accent2">
    <w:name w:val="Grid Table 3 Accent 2"/>
    <w:basedOn w:val="TableNormal"/>
    <w:uiPriority w:val="48"/>
    <w:rsid w:val="006A1391"/>
    <w:pPr>
      <w:spacing w:after="0" w:line="240" w:lineRule="auto"/>
    </w:pPr>
    <w:tblPr>
      <w:tblStyleRowBandSize w:val="1"/>
      <w:tblStyleColBandSize w:val="1"/>
      <w:tblBorders>
        <w:top w:val="single" w:sz="4" w:space="0" w:color="DBDBD7" w:themeColor="accent2" w:themeTint="99"/>
        <w:left w:val="single" w:sz="4" w:space="0" w:color="DBDBD7" w:themeColor="accent2" w:themeTint="99"/>
        <w:bottom w:val="single" w:sz="4" w:space="0" w:color="DBDBD7" w:themeColor="accent2" w:themeTint="99"/>
        <w:right w:val="single" w:sz="4" w:space="0" w:color="DBDBD7" w:themeColor="accent2" w:themeTint="99"/>
        <w:insideH w:val="single" w:sz="4" w:space="0" w:color="DBDBD7" w:themeColor="accent2" w:themeTint="99"/>
        <w:insideV w:val="single" w:sz="4" w:space="0" w:color="DBDBD7"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3F3F1" w:themeFill="accent2" w:themeFillTint="33"/>
      </w:tcPr>
    </w:tblStylePr>
    <w:tblStylePr w:type="band1Horz">
      <w:tblPr/>
      <w:tcPr>
        <w:shd w:val="clear" w:color="auto" w:fill="F3F3F1" w:themeFill="accent2" w:themeFillTint="33"/>
      </w:tcPr>
    </w:tblStylePr>
    <w:tblStylePr w:type="neCell">
      <w:tblPr/>
      <w:tcPr>
        <w:tcBorders>
          <w:bottom w:val="single" w:sz="4" w:space="0" w:color="DBDBD7" w:themeColor="accent2" w:themeTint="99"/>
        </w:tcBorders>
      </w:tcPr>
    </w:tblStylePr>
    <w:tblStylePr w:type="nwCell">
      <w:tblPr/>
      <w:tcPr>
        <w:tcBorders>
          <w:bottom w:val="single" w:sz="4" w:space="0" w:color="DBDBD7" w:themeColor="accent2" w:themeTint="99"/>
        </w:tcBorders>
      </w:tcPr>
    </w:tblStylePr>
    <w:tblStylePr w:type="seCell">
      <w:tblPr/>
      <w:tcPr>
        <w:tcBorders>
          <w:top w:val="single" w:sz="4" w:space="0" w:color="DBDBD7" w:themeColor="accent2" w:themeTint="99"/>
        </w:tcBorders>
      </w:tcPr>
    </w:tblStylePr>
    <w:tblStylePr w:type="swCell">
      <w:tblPr/>
      <w:tcPr>
        <w:tcBorders>
          <w:top w:val="single" w:sz="4" w:space="0" w:color="DBDBD7" w:themeColor="accent2" w:themeTint="99"/>
        </w:tcBorders>
      </w:tcPr>
    </w:tblStylePr>
  </w:style>
  <w:style w:type="table" w:styleId="GridTable3-Accent3">
    <w:name w:val="Grid Table 3 Accent 3"/>
    <w:basedOn w:val="TableNormal"/>
    <w:uiPriority w:val="48"/>
    <w:rsid w:val="006A1391"/>
    <w:pPr>
      <w:spacing w:after="0" w:line="240" w:lineRule="auto"/>
    </w:pPr>
    <w:tblPr>
      <w:tblStyleRowBandSize w:val="1"/>
      <w:tblStyleColBandSize w:val="1"/>
      <w:tblBorders>
        <w:top w:val="single" w:sz="4" w:space="0" w:color="BABDBA" w:themeColor="accent3" w:themeTint="99"/>
        <w:left w:val="single" w:sz="4" w:space="0" w:color="BABDBA" w:themeColor="accent3" w:themeTint="99"/>
        <w:bottom w:val="single" w:sz="4" w:space="0" w:color="BABDBA" w:themeColor="accent3" w:themeTint="99"/>
        <w:right w:val="single" w:sz="4" w:space="0" w:color="BABDBA" w:themeColor="accent3" w:themeTint="99"/>
        <w:insideH w:val="single" w:sz="4" w:space="0" w:color="BABDBA" w:themeColor="accent3" w:themeTint="99"/>
        <w:insideV w:val="single" w:sz="4" w:space="0" w:color="BABDB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8E9E8" w:themeFill="accent3" w:themeFillTint="33"/>
      </w:tcPr>
    </w:tblStylePr>
    <w:tblStylePr w:type="band1Horz">
      <w:tblPr/>
      <w:tcPr>
        <w:shd w:val="clear" w:color="auto" w:fill="E8E9E8" w:themeFill="accent3" w:themeFillTint="33"/>
      </w:tcPr>
    </w:tblStylePr>
    <w:tblStylePr w:type="neCell">
      <w:tblPr/>
      <w:tcPr>
        <w:tcBorders>
          <w:bottom w:val="single" w:sz="4" w:space="0" w:color="BABDBA" w:themeColor="accent3" w:themeTint="99"/>
        </w:tcBorders>
      </w:tcPr>
    </w:tblStylePr>
    <w:tblStylePr w:type="nwCell">
      <w:tblPr/>
      <w:tcPr>
        <w:tcBorders>
          <w:bottom w:val="single" w:sz="4" w:space="0" w:color="BABDBA" w:themeColor="accent3" w:themeTint="99"/>
        </w:tcBorders>
      </w:tcPr>
    </w:tblStylePr>
    <w:tblStylePr w:type="seCell">
      <w:tblPr/>
      <w:tcPr>
        <w:tcBorders>
          <w:top w:val="single" w:sz="4" w:space="0" w:color="BABDBA" w:themeColor="accent3" w:themeTint="99"/>
        </w:tcBorders>
      </w:tcPr>
    </w:tblStylePr>
    <w:tblStylePr w:type="swCell">
      <w:tblPr/>
      <w:tcPr>
        <w:tcBorders>
          <w:top w:val="single" w:sz="4" w:space="0" w:color="BABDBA" w:themeColor="accent3" w:themeTint="99"/>
        </w:tcBorders>
      </w:tcPr>
    </w:tblStylePr>
  </w:style>
  <w:style w:type="table" w:styleId="GridTable3-Accent4">
    <w:name w:val="Grid Table 3 Accent 4"/>
    <w:basedOn w:val="TableNormal"/>
    <w:uiPriority w:val="48"/>
    <w:rsid w:val="006A1391"/>
    <w:pPr>
      <w:spacing w:after="0" w:line="240" w:lineRule="auto"/>
    </w:pPr>
    <w:tblPr>
      <w:tblStyleRowBandSize w:val="1"/>
      <w:tblStyleColBandSize w:val="1"/>
      <w:tblBorders>
        <w:top w:val="single" w:sz="4" w:space="0" w:color="A4A09D" w:themeColor="accent4" w:themeTint="99"/>
        <w:left w:val="single" w:sz="4" w:space="0" w:color="A4A09D" w:themeColor="accent4" w:themeTint="99"/>
        <w:bottom w:val="single" w:sz="4" w:space="0" w:color="A4A09D" w:themeColor="accent4" w:themeTint="99"/>
        <w:right w:val="single" w:sz="4" w:space="0" w:color="A4A09D" w:themeColor="accent4" w:themeTint="99"/>
        <w:insideH w:val="single" w:sz="4" w:space="0" w:color="A4A09D" w:themeColor="accent4" w:themeTint="99"/>
        <w:insideV w:val="single" w:sz="4" w:space="0" w:color="A4A09D"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DFDE" w:themeFill="accent4" w:themeFillTint="33"/>
      </w:tcPr>
    </w:tblStylePr>
    <w:tblStylePr w:type="band1Horz">
      <w:tblPr/>
      <w:tcPr>
        <w:shd w:val="clear" w:color="auto" w:fill="E0DFDE" w:themeFill="accent4" w:themeFillTint="33"/>
      </w:tcPr>
    </w:tblStylePr>
    <w:tblStylePr w:type="neCell">
      <w:tblPr/>
      <w:tcPr>
        <w:tcBorders>
          <w:bottom w:val="single" w:sz="4" w:space="0" w:color="A4A09D" w:themeColor="accent4" w:themeTint="99"/>
        </w:tcBorders>
      </w:tcPr>
    </w:tblStylePr>
    <w:tblStylePr w:type="nwCell">
      <w:tblPr/>
      <w:tcPr>
        <w:tcBorders>
          <w:bottom w:val="single" w:sz="4" w:space="0" w:color="A4A09D" w:themeColor="accent4" w:themeTint="99"/>
        </w:tcBorders>
      </w:tcPr>
    </w:tblStylePr>
    <w:tblStylePr w:type="seCell">
      <w:tblPr/>
      <w:tcPr>
        <w:tcBorders>
          <w:top w:val="single" w:sz="4" w:space="0" w:color="A4A09D" w:themeColor="accent4" w:themeTint="99"/>
        </w:tcBorders>
      </w:tcPr>
    </w:tblStylePr>
    <w:tblStylePr w:type="swCell">
      <w:tblPr/>
      <w:tcPr>
        <w:tcBorders>
          <w:top w:val="single" w:sz="4" w:space="0" w:color="A4A09D" w:themeColor="accent4" w:themeTint="99"/>
        </w:tcBorders>
      </w:tcPr>
    </w:tblStylePr>
  </w:style>
  <w:style w:type="table" w:styleId="GridTable3-Accent5">
    <w:name w:val="Grid Table 3 Accent 5"/>
    <w:basedOn w:val="TableNormal"/>
    <w:uiPriority w:val="48"/>
    <w:rsid w:val="006A1391"/>
    <w:pPr>
      <w:spacing w:after="0" w:line="240" w:lineRule="auto"/>
    </w:pPr>
    <w:tblPr>
      <w:tblStyleRowBandSize w:val="1"/>
      <w:tblStyleColBandSize w:val="1"/>
      <w:tblBorders>
        <w:top w:val="single" w:sz="4" w:space="0" w:color="978E7F" w:themeColor="accent5" w:themeTint="99"/>
        <w:left w:val="single" w:sz="4" w:space="0" w:color="978E7F" w:themeColor="accent5" w:themeTint="99"/>
        <w:bottom w:val="single" w:sz="4" w:space="0" w:color="978E7F" w:themeColor="accent5" w:themeTint="99"/>
        <w:right w:val="single" w:sz="4" w:space="0" w:color="978E7F" w:themeColor="accent5" w:themeTint="99"/>
        <w:insideH w:val="single" w:sz="4" w:space="0" w:color="978E7F" w:themeColor="accent5" w:themeTint="99"/>
        <w:insideV w:val="single" w:sz="4" w:space="0" w:color="978E7F"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CD9D4" w:themeFill="accent5" w:themeFillTint="33"/>
      </w:tcPr>
    </w:tblStylePr>
    <w:tblStylePr w:type="band1Horz">
      <w:tblPr/>
      <w:tcPr>
        <w:shd w:val="clear" w:color="auto" w:fill="DCD9D4" w:themeFill="accent5" w:themeFillTint="33"/>
      </w:tcPr>
    </w:tblStylePr>
    <w:tblStylePr w:type="neCell">
      <w:tblPr/>
      <w:tcPr>
        <w:tcBorders>
          <w:bottom w:val="single" w:sz="4" w:space="0" w:color="978E7F" w:themeColor="accent5" w:themeTint="99"/>
        </w:tcBorders>
      </w:tcPr>
    </w:tblStylePr>
    <w:tblStylePr w:type="nwCell">
      <w:tblPr/>
      <w:tcPr>
        <w:tcBorders>
          <w:bottom w:val="single" w:sz="4" w:space="0" w:color="978E7F" w:themeColor="accent5" w:themeTint="99"/>
        </w:tcBorders>
      </w:tcPr>
    </w:tblStylePr>
    <w:tblStylePr w:type="seCell">
      <w:tblPr/>
      <w:tcPr>
        <w:tcBorders>
          <w:top w:val="single" w:sz="4" w:space="0" w:color="978E7F" w:themeColor="accent5" w:themeTint="99"/>
        </w:tcBorders>
      </w:tcPr>
    </w:tblStylePr>
    <w:tblStylePr w:type="swCell">
      <w:tblPr/>
      <w:tcPr>
        <w:tcBorders>
          <w:top w:val="single" w:sz="4" w:space="0" w:color="978E7F" w:themeColor="accent5" w:themeTint="99"/>
        </w:tcBorders>
      </w:tcPr>
    </w:tblStylePr>
  </w:style>
  <w:style w:type="table" w:styleId="GridTable3-Accent6">
    <w:name w:val="Grid Table 3 Accent 6"/>
    <w:basedOn w:val="TableNormal"/>
    <w:uiPriority w:val="48"/>
    <w:rsid w:val="006A1391"/>
    <w:pPr>
      <w:spacing w:after="0" w:line="240" w:lineRule="auto"/>
    </w:pPr>
    <w:tblPr>
      <w:tblStyleRowBandSize w:val="1"/>
      <w:tblStyleColBandSize w:val="1"/>
      <w:tblBorders>
        <w:top w:val="single" w:sz="4" w:space="0" w:color="FDB861" w:themeColor="accent6" w:themeTint="99"/>
        <w:left w:val="single" w:sz="4" w:space="0" w:color="FDB861" w:themeColor="accent6" w:themeTint="99"/>
        <w:bottom w:val="single" w:sz="4" w:space="0" w:color="FDB861" w:themeColor="accent6" w:themeTint="99"/>
        <w:right w:val="single" w:sz="4" w:space="0" w:color="FDB861" w:themeColor="accent6" w:themeTint="99"/>
        <w:insideH w:val="single" w:sz="4" w:space="0" w:color="FDB861" w:themeColor="accent6" w:themeTint="99"/>
        <w:insideV w:val="single" w:sz="4" w:space="0" w:color="FDB861"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E7CA" w:themeFill="accent6" w:themeFillTint="33"/>
      </w:tcPr>
    </w:tblStylePr>
    <w:tblStylePr w:type="band1Horz">
      <w:tblPr/>
      <w:tcPr>
        <w:shd w:val="clear" w:color="auto" w:fill="FEE7CA" w:themeFill="accent6" w:themeFillTint="33"/>
      </w:tcPr>
    </w:tblStylePr>
    <w:tblStylePr w:type="neCell">
      <w:tblPr/>
      <w:tcPr>
        <w:tcBorders>
          <w:bottom w:val="single" w:sz="4" w:space="0" w:color="FDB861" w:themeColor="accent6" w:themeTint="99"/>
        </w:tcBorders>
      </w:tcPr>
    </w:tblStylePr>
    <w:tblStylePr w:type="nwCell">
      <w:tblPr/>
      <w:tcPr>
        <w:tcBorders>
          <w:bottom w:val="single" w:sz="4" w:space="0" w:color="FDB861" w:themeColor="accent6" w:themeTint="99"/>
        </w:tcBorders>
      </w:tcPr>
    </w:tblStylePr>
    <w:tblStylePr w:type="seCell">
      <w:tblPr/>
      <w:tcPr>
        <w:tcBorders>
          <w:top w:val="single" w:sz="4" w:space="0" w:color="FDB861" w:themeColor="accent6" w:themeTint="99"/>
        </w:tcBorders>
      </w:tcPr>
    </w:tblStylePr>
    <w:tblStylePr w:type="swCell">
      <w:tblPr/>
      <w:tcPr>
        <w:tcBorders>
          <w:top w:val="single" w:sz="4" w:space="0" w:color="FDB861" w:themeColor="accent6" w:themeTint="99"/>
        </w:tcBorders>
      </w:tcPr>
    </w:tblStylePr>
  </w:style>
  <w:style w:type="table" w:styleId="GridTable4">
    <w:name w:val="Grid Table 4"/>
    <w:basedOn w:val="TableNormal"/>
    <w:uiPriority w:val="49"/>
    <w:rsid w:val="006A1391"/>
    <w:pPr>
      <w:spacing w:after="0" w:line="240" w:lineRule="auto"/>
    </w:pPr>
    <w:tblPr>
      <w:tblStyleRowBandSize w:val="1"/>
      <w:tblStyleColBandSize w:val="1"/>
      <w:tblBorders>
        <w:top w:val="single" w:sz="4" w:space="0" w:color="9B9B9B" w:themeColor="text1" w:themeTint="99"/>
        <w:left w:val="single" w:sz="4" w:space="0" w:color="9B9B9B" w:themeColor="text1" w:themeTint="99"/>
        <w:bottom w:val="single" w:sz="4" w:space="0" w:color="9B9B9B" w:themeColor="text1" w:themeTint="99"/>
        <w:right w:val="single" w:sz="4" w:space="0" w:color="9B9B9B" w:themeColor="text1" w:themeTint="99"/>
        <w:insideH w:val="single" w:sz="4" w:space="0" w:color="9B9B9B" w:themeColor="text1" w:themeTint="99"/>
        <w:insideV w:val="single" w:sz="4" w:space="0" w:color="9B9B9B" w:themeColor="text1" w:themeTint="99"/>
      </w:tblBorders>
    </w:tblPr>
    <w:tblStylePr w:type="firstRow">
      <w:rPr>
        <w:b/>
        <w:bCs/>
        <w:color w:val="FFFFFF" w:themeColor="background1"/>
      </w:rPr>
      <w:tblPr/>
      <w:tcPr>
        <w:tcBorders>
          <w:top w:val="single" w:sz="4" w:space="0" w:color="595959" w:themeColor="text1"/>
          <w:left w:val="single" w:sz="4" w:space="0" w:color="595959" w:themeColor="text1"/>
          <w:bottom w:val="single" w:sz="4" w:space="0" w:color="595959" w:themeColor="text1"/>
          <w:right w:val="single" w:sz="4" w:space="0" w:color="595959" w:themeColor="text1"/>
          <w:insideH w:val="nil"/>
          <w:insideV w:val="nil"/>
        </w:tcBorders>
        <w:shd w:val="clear" w:color="auto" w:fill="595959" w:themeFill="text1"/>
      </w:tcPr>
    </w:tblStylePr>
    <w:tblStylePr w:type="lastRow">
      <w:rPr>
        <w:b/>
        <w:bCs/>
      </w:rPr>
      <w:tblPr/>
      <w:tcPr>
        <w:tcBorders>
          <w:top w:val="double" w:sz="4" w:space="0" w:color="595959" w:themeColor="text1"/>
        </w:tcBorders>
      </w:tcPr>
    </w:tblStylePr>
    <w:tblStylePr w:type="firstCol">
      <w:rPr>
        <w:b/>
        <w:bCs/>
      </w:rPr>
    </w:tblStylePr>
    <w:tblStylePr w:type="lastCol">
      <w:rPr>
        <w:b/>
        <w:bCs/>
      </w:rPr>
    </w:tblStylePr>
    <w:tblStylePr w:type="band1Vert">
      <w:tblPr/>
      <w:tcPr>
        <w:shd w:val="clear" w:color="auto" w:fill="DDDDDD" w:themeFill="text1" w:themeFillTint="33"/>
      </w:tcPr>
    </w:tblStylePr>
    <w:tblStylePr w:type="band1Horz">
      <w:tblPr/>
      <w:tcPr>
        <w:shd w:val="clear" w:color="auto" w:fill="DDDDDD" w:themeFill="text1" w:themeFillTint="33"/>
      </w:tcPr>
    </w:tblStylePr>
  </w:style>
  <w:style w:type="table" w:styleId="GridTable4-Accent1">
    <w:name w:val="Grid Table 4 Accent 1"/>
    <w:basedOn w:val="TableNormal"/>
    <w:uiPriority w:val="49"/>
    <w:rsid w:val="006A1391"/>
    <w:pPr>
      <w:spacing w:after="0" w:line="240" w:lineRule="auto"/>
    </w:pPr>
    <w:tblPr>
      <w:tblStyleRowBandSize w:val="1"/>
      <w:tblStyleColBandSize w:val="1"/>
      <w:tblBorders>
        <w:top w:val="single" w:sz="4" w:space="0" w:color="F7F6F3" w:themeColor="accent1" w:themeTint="99"/>
        <w:left w:val="single" w:sz="4" w:space="0" w:color="F7F6F3" w:themeColor="accent1" w:themeTint="99"/>
        <w:bottom w:val="single" w:sz="4" w:space="0" w:color="F7F6F3" w:themeColor="accent1" w:themeTint="99"/>
        <w:right w:val="single" w:sz="4" w:space="0" w:color="F7F6F3" w:themeColor="accent1" w:themeTint="99"/>
        <w:insideH w:val="single" w:sz="4" w:space="0" w:color="F7F6F3" w:themeColor="accent1" w:themeTint="99"/>
        <w:insideV w:val="single" w:sz="4" w:space="0" w:color="F7F6F3" w:themeColor="accent1" w:themeTint="99"/>
      </w:tblBorders>
    </w:tblPr>
    <w:tblStylePr w:type="firstRow">
      <w:rPr>
        <w:b/>
        <w:bCs/>
        <w:color w:val="FFFFFF" w:themeColor="background1"/>
      </w:rPr>
      <w:tblPr/>
      <w:tcPr>
        <w:tcBorders>
          <w:top w:val="single" w:sz="4" w:space="0" w:color="F2F1EC" w:themeColor="accent1"/>
          <w:left w:val="single" w:sz="4" w:space="0" w:color="F2F1EC" w:themeColor="accent1"/>
          <w:bottom w:val="single" w:sz="4" w:space="0" w:color="F2F1EC" w:themeColor="accent1"/>
          <w:right w:val="single" w:sz="4" w:space="0" w:color="F2F1EC" w:themeColor="accent1"/>
          <w:insideH w:val="nil"/>
          <w:insideV w:val="nil"/>
        </w:tcBorders>
        <w:shd w:val="clear" w:color="auto" w:fill="F2F1EC" w:themeFill="accent1"/>
      </w:tcPr>
    </w:tblStylePr>
    <w:tblStylePr w:type="lastRow">
      <w:rPr>
        <w:b/>
        <w:bCs/>
      </w:rPr>
      <w:tblPr/>
      <w:tcPr>
        <w:tcBorders>
          <w:top w:val="double" w:sz="4" w:space="0" w:color="F2F1EC" w:themeColor="accent1"/>
        </w:tcBorders>
      </w:tcPr>
    </w:tblStylePr>
    <w:tblStylePr w:type="firstCol">
      <w:rPr>
        <w:b/>
        <w:bCs/>
      </w:rPr>
    </w:tblStylePr>
    <w:tblStylePr w:type="lastCol">
      <w:rPr>
        <w:b/>
        <w:bCs/>
      </w:rPr>
    </w:tblStylePr>
    <w:tblStylePr w:type="band1Vert">
      <w:tblPr/>
      <w:tcPr>
        <w:shd w:val="clear" w:color="auto" w:fill="FCFCFB" w:themeFill="accent1" w:themeFillTint="33"/>
      </w:tcPr>
    </w:tblStylePr>
    <w:tblStylePr w:type="band1Horz">
      <w:tblPr/>
      <w:tcPr>
        <w:shd w:val="clear" w:color="auto" w:fill="FCFCFB" w:themeFill="accent1" w:themeFillTint="33"/>
      </w:tcPr>
    </w:tblStylePr>
  </w:style>
  <w:style w:type="table" w:styleId="GridTable4-Accent2">
    <w:name w:val="Grid Table 4 Accent 2"/>
    <w:basedOn w:val="TableNormal"/>
    <w:uiPriority w:val="49"/>
    <w:rsid w:val="006A1391"/>
    <w:pPr>
      <w:spacing w:after="0" w:line="240" w:lineRule="auto"/>
    </w:pPr>
    <w:tblPr>
      <w:tblStyleRowBandSize w:val="1"/>
      <w:tblStyleColBandSize w:val="1"/>
      <w:tblBorders>
        <w:top w:val="single" w:sz="4" w:space="0" w:color="DBDBD7" w:themeColor="accent2" w:themeTint="99"/>
        <w:left w:val="single" w:sz="4" w:space="0" w:color="DBDBD7" w:themeColor="accent2" w:themeTint="99"/>
        <w:bottom w:val="single" w:sz="4" w:space="0" w:color="DBDBD7" w:themeColor="accent2" w:themeTint="99"/>
        <w:right w:val="single" w:sz="4" w:space="0" w:color="DBDBD7" w:themeColor="accent2" w:themeTint="99"/>
        <w:insideH w:val="single" w:sz="4" w:space="0" w:color="DBDBD7" w:themeColor="accent2" w:themeTint="99"/>
        <w:insideV w:val="single" w:sz="4" w:space="0" w:color="DBDBD7" w:themeColor="accent2" w:themeTint="99"/>
      </w:tblBorders>
    </w:tblPr>
    <w:tblStylePr w:type="firstRow">
      <w:rPr>
        <w:b/>
        <w:bCs/>
        <w:color w:val="FFFFFF" w:themeColor="background1"/>
      </w:rPr>
      <w:tblPr/>
      <w:tcPr>
        <w:tcBorders>
          <w:top w:val="single" w:sz="4" w:space="0" w:color="C3C3BD" w:themeColor="accent2"/>
          <w:left w:val="single" w:sz="4" w:space="0" w:color="C3C3BD" w:themeColor="accent2"/>
          <w:bottom w:val="single" w:sz="4" w:space="0" w:color="C3C3BD" w:themeColor="accent2"/>
          <w:right w:val="single" w:sz="4" w:space="0" w:color="C3C3BD" w:themeColor="accent2"/>
          <w:insideH w:val="nil"/>
          <w:insideV w:val="nil"/>
        </w:tcBorders>
        <w:shd w:val="clear" w:color="auto" w:fill="C3C3BD" w:themeFill="accent2"/>
      </w:tcPr>
    </w:tblStylePr>
    <w:tblStylePr w:type="lastRow">
      <w:rPr>
        <w:b/>
        <w:bCs/>
      </w:rPr>
      <w:tblPr/>
      <w:tcPr>
        <w:tcBorders>
          <w:top w:val="double" w:sz="4" w:space="0" w:color="C3C3BD" w:themeColor="accent2"/>
        </w:tcBorders>
      </w:tcPr>
    </w:tblStylePr>
    <w:tblStylePr w:type="firstCol">
      <w:rPr>
        <w:b/>
        <w:bCs/>
      </w:rPr>
    </w:tblStylePr>
    <w:tblStylePr w:type="lastCol">
      <w:rPr>
        <w:b/>
        <w:bCs/>
      </w:rPr>
    </w:tblStylePr>
    <w:tblStylePr w:type="band1Vert">
      <w:tblPr/>
      <w:tcPr>
        <w:shd w:val="clear" w:color="auto" w:fill="F3F3F1" w:themeFill="accent2" w:themeFillTint="33"/>
      </w:tcPr>
    </w:tblStylePr>
    <w:tblStylePr w:type="band1Horz">
      <w:tblPr/>
      <w:tcPr>
        <w:shd w:val="clear" w:color="auto" w:fill="F3F3F1" w:themeFill="accent2" w:themeFillTint="33"/>
      </w:tcPr>
    </w:tblStylePr>
  </w:style>
  <w:style w:type="table" w:styleId="GridTable4-Accent3">
    <w:name w:val="Grid Table 4 Accent 3"/>
    <w:basedOn w:val="TableNormal"/>
    <w:uiPriority w:val="49"/>
    <w:rsid w:val="006A1391"/>
    <w:pPr>
      <w:spacing w:after="0" w:line="240" w:lineRule="auto"/>
    </w:pPr>
    <w:tblPr>
      <w:tblStyleRowBandSize w:val="1"/>
      <w:tblStyleColBandSize w:val="1"/>
      <w:tblBorders>
        <w:top w:val="single" w:sz="4" w:space="0" w:color="BABDBA" w:themeColor="accent3" w:themeTint="99"/>
        <w:left w:val="single" w:sz="4" w:space="0" w:color="BABDBA" w:themeColor="accent3" w:themeTint="99"/>
        <w:bottom w:val="single" w:sz="4" w:space="0" w:color="BABDBA" w:themeColor="accent3" w:themeTint="99"/>
        <w:right w:val="single" w:sz="4" w:space="0" w:color="BABDBA" w:themeColor="accent3" w:themeTint="99"/>
        <w:insideH w:val="single" w:sz="4" w:space="0" w:color="BABDBA" w:themeColor="accent3" w:themeTint="99"/>
        <w:insideV w:val="single" w:sz="4" w:space="0" w:color="BABDBA" w:themeColor="accent3" w:themeTint="99"/>
      </w:tblBorders>
    </w:tblPr>
    <w:tblStylePr w:type="firstRow">
      <w:rPr>
        <w:b/>
        <w:bCs/>
        <w:color w:val="FFFFFF" w:themeColor="background1"/>
      </w:rPr>
      <w:tblPr/>
      <w:tcPr>
        <w:tcBorders>
          <w:top w:val="single" w:sz="4" w:space="0" w:color="8D918D" w:themeColor="accent3"/>
          <w:left w:val="single" w:sz="4" w:space="0" w:color="8D918D" w:themeColor="accent3"/>
          <w:bottom w:val="single" w:sz="4" w:space="0" w:color="8D918D" w:themeColor="accent3"/>
          <w:right w:val="single" w:sz="4" w:space="0" w:color="8D918D" w:themeColor="accent3"/>
          <w:insideH w:val="nil"/>
          <w:insideV w:val="nil"/>
        </w:tcBorders>
        <w:shd w:val="clear" w:color="auto" w:fill="8D918D" w:themeFill="accent3"/>
      </w:tcPr>
    </w:tblStylePr>
    <w:tblStylePr w:type="lastRow">
      <w:rPr>
        <w:b/>
        <w:bCs/>
      </w:rPr>
      <w:tblPr/>
      <w:tcPr>
        <w:tcBorders>
          <w:top w:val="double" w:sz="4" w:space="0" w:color="8D918D" w:themeColor="accent3"/>
        </w:tcBorders>
      </w:tcPr>
    </w:tblStylePr>
    <w:tblStylePr w:type="firstCol">
      <w:rPr>
        <w:b/>
        <w:bCs/>
      </w:rPr>
    </w:tblStylePr>
    <w:tblStylePr w:type="lastCol">
      <w:rPr>
        <w:b/>
        <w:bCs/>
      </w:rPr>
    </w:tblStylePr>
    <w:tblStylePr w:type="band1Vert">
      <w:tblPr/>
      <w:tcPr>
        <w:shd w:val="clear" w:color="auto" w:fill="E8E9E8" w:themeFill="accent3" w:themeFillTint="33"/>
      </w:tcPr>
    </w:tblStylePr>
    <w:tblStylePr w:type="band1Horz">
      <w:tblPr/>
      <w:tcPr>
        <w:shd w:val="clear" w:color="auto" w:fill="E8E9E8" w:themeFill="accent3" w:themeFillTint="33"/>
      </w:tcPr>
    </w:tblStylePr>
  </w:style>
  <w:style w:type="table" w:styleId="GridTable4-Accent4">
    <w:name w:val="Grid Table 4 Accent 4"/>
    <w:basedOn w:val="TableNormal"/>
    <w:uiPriority w:val="49"/>
    <w:rsid w:val="006A1391"/>
    <w:pPr>
      <w:spacing w:after="0" w:line="240" w:lineRule="auto"/>
    </w:pPr>
    <w:tblPr>
      <w:tblStyleRowBandSize w:val="1"/>
      <w:tblStyleColBandSize w:val="1"/>
      <w:tblBorders>
        <w:top w:val="single" w:sz="4" w:space="0" w:color="A4A09D" w:themeColor="accent4" w:themeTint="99"/>
        <w:left w:val="single" w:sz="4" w:space="0" w:color="A4A09D" w:themeColor="accent4" w:themeTint="99"/>
        <w:bottom w:val="single" w:sz="4" w:space="0" w:color="A4A09D" w:themeColor="accent4" w:themeTint="99"/>
        <w:right w:val="single" w:sz="4" w:space="0" w:color="A4A09D" w:themeColor="accent4" w:themeTint="99"/>
        <w:insideH w:val="single" w:sz="4" w:space="0" w:color="A4A09D" w:themeColor="accent4" w:themeTint="99"/>
        <w:insideV w:val="single" w:sz="4" w:space="0" w:color="A4A09D" w:themeColor="accent4" w:themeTint="99"/>
      </w:tblBorders>
    </w:tblPr>
    <w:tblStylePr w:type="firstRow">
      <w:rPr>
        <w:b/>
        <w:bCs/>
        <w:color w:val="FFFFFF" w:themeColor="background1"/>
      </w:rPr>
      <w:tblPr/>
      <w:tcPr>
        <w:tcBorders>
          <w:top w:val="single" w:sz="4" w:space="0" w:color="65625E" w:themeColor="accent4"/>
          <w:left w:val="single" w:sz="4" w:space="0" w:color="65625E" w:themeColor="accent4"/>
          <w:bottom w:val="single" w:sz="4" w:space="0" w:color="65625E" w:themeColor="accent4"/>
          <w:right w:val="single" w:sz="4" w:space="0" w:color="65625E" w:themeColor="accent4"/>
          <w:insideH w:val="nil"/>
          <w:insideV w:val="nil"/>
        </w:tcBorders>
        <w:shd w:val="clear" w:color="auto" w:fill="65625E" w:themeFill="accent4"/>
      </w:tcPr>
    </w:tblStylePr>
    <w:tblStylePr w:type="lastRow">
      <w:rPr>
        <w:b/>
        <w:bCs/>
      </w:rPr>
      <w:tblPr/>
      <w:tcPr>
        <w:tcBorders>
          <w:top w:val="double" w:sz="4" w:space="0" w:color="65625E" w:themeColor="accent4"/>
        </w:tcBorders>
      </w:tcPr>
    </w:tblStylePr>
    <w:tblStylePr w:type="firstCol">
      <w:rPr>
        <w:b/>
        <w:bCs/>
      </w:rPr>
    </w:tblStylePr>
    <w:tblStylePr w:type="lastCol">
      <w:rPr>
        <w:b/>
        <w:bCs/>
      </w:rPr>
    </w:tblStylePr>
    <w:tblStylePr w:type="band1Vert">
      <w:tblPr/>
      <w:tcPr>
        <w:shd w:val="clear" w:color="auto" w:fill="E0DFDE" w:themeFill="accent4" w:themeFillTint="33"/>
      </w:tcPr>
    </w:tblStylePr>
    <w:tblStylePr w:type="band1Horz">
      <w:tblPr/>
      <w:tcPr>
        <w:shd w:val="clear" w:color="auto" w:fill="E0DFDE" w:themeFill="accent4" w:themeFillTint="33"/>
      </w:tcPr>
    </w:tblStylePr>
  </w:style>
  <w:style w:type="table" w:styleId="GridTable4-Accent5">
    <w:name w:val="Grid Table 4 Accent 5"/>
    <w:basedOn w:val="TableNormal"/>
    <w:uiPriority w:val="49"/>
    <w:rsid w:val="006A1391"/>
    <w:pPr>
      <w:spacing w:after="0" w:line="240" w:lineRule="auto"/>
    </w:pPr>
    <w:tblPr>
      <w:tblStyleRowBandSize w:val="1"/>
      <w:tblStyleColBandSize w:val="1"/>
      <w:tblBorders>
        <w:top w:val="single" w:sz="4" w:space="0" w:color="978E7F" w:themeColor="accent5" w:themeTint="99"/>
        <w:left w:val="single" w:sz="4" w:space="0" w:color="978E7F" w:themeColor="accent5" w:themeTint="99"/>
        <w:bottom w:val="single" w:sz="4" w:space="0" w:color="978E7F" w:themeColor="accent5" w:themeTint="99"/>
        <w:right w:val="single" w:sz="4" w:space="0" w:color="978E7F" w:themeColor="accent5" w:themeTint="99"/>
        <w:insideH w:val="single" w:sz="4" w:space="0" w:color="978E7F" w:themeColor="accent5" w:themeTint="99"/>
        <w:insideV w:val="single" w:sz="4" w:space="0" w:color="978E7F" w:themeColor="accent5" w:themeTint="99"/>
      </w:tblBorders>
    </w:tblPr>
    <w:tblStylePr w:type="firstRow">
      <w:rPr>
        <w:b/>
        <w:bCs/>
        <w:color w:val="FFFFFF" w:themeColor="background1"/>
      </w:rPr>
      <w:tblPr/>
      <w:tcPr>
        <w:tcBorders>
          <w:top w:val="single" w:sz="4" w:space="0" w:color="454038" w:themeColor="accent5"/>
          <w:left w:val="single" w:sz="4" w:space="0" w:color="454038" w:themeColor="accent5"/>
          <w:bottom w:val="single" w:sz="4" w:space="0" w:color="454038" w:themeColor="accent5"/>
          <w:right w:val="single" w:sz="4" w:space="0" w:color="454038" w:themeColor="accent5"/>
          <w:insideH w:val="nil"/>
          <w:insideV w:val="nil"/>
        </w:tcBorders>
        <w:shd w:val="clear" w:color="auto" w:fill="454038" w:themeFill="accent5"/>
      </w:tcPr>
    </w:tblStylePr>
    <w:tblStylePr w:type="lastRow">
      <w:rPr>
        <w:b/>
        <w:bCs/>
      </w:rPr>
      <w:tblPr/>
      <w:tcPr>
        <w:tcBorders>
          <w:top w:val="double" w:sz="4" w:space="0" w:color="454038" w:themeColor="accent5"/>
        </w:tcBorders>
      </w:tcPr>
    </w:tblStylePr>
    <w:tblStylePr w:type="firstCol">
      <w:rPr>
        <w:b/>
        <w:bCs/>
      </w:rPr>
    </w:tblStylePr>
    <w:tblStylePr w:type="lastCol">
      <w:rPr>
        <w:b/>
        <w:bCs/>
      </w:rPr>
    </w:tblStylePr>
    <w:tblStylePr w:type="band1Vert">
      <w:tblPr/>
      <w:tcPr>
        <w:shd w:val="clear" w:color="auto" w:fill="DCD9D4" w:themeFill="accent5" w:themeFillTint="33"/>
      </w:tcPr>
    </w:tblStylePr>
    <w:tblStylePr w:type="band1Horz">
      <w:tblPr/>
      <w:tcPr>
        <w:shd w:val="clear" w:color="auto" w:fill="DCD9D4" w:themeFill="accent5" w:themeFillTint="33"/>
      </w:tcPr>
    </w:tblStylePr>
  </w:style>
  <w:style w:type="table" w:styleId="GridTable4-Accent6">
    <w:name w:val="Grid Table 4 Accent 6"/>
    <w:basedOn w:val="TableNormal"/>
    <w:uiPriority w:val="49"/>
    <w:rsid w:val="006A1391"/>
    <w:pPr>
      <w:spacing w:after="0" w:line="240" w:lineRule="auto"/>
    </w:pPr>
    <w:tblPr>
      <w:tblStyleRowBandSize w:val="1"/>
      <w:tblStyleColBandSize w:val="1"/>
      <w:tblBorders>
        <w:top w:val="single" w:sz="4" w:space="0" w:color="FDB861" w:themeColor="accent6" w:themeTint="99"/>
        <w:left w:val="single" w:sz="4" w:space="0" w:color="FDB861" w:themeColor="accent6" w:themeTint="99"/>
        <w:bottom w:val="single" w:sz="4" w:space="0" w:color="FDB861" w:themeColor="accent6" w:themeTint="99"/>
        <w:right w:val="single" w:sz="4" w:space="0" w:color="FDB861" w:themeColor="accent6" w:themeTint="99"/>
        <w:insideH w:val="single" w:sz="4" w:space="0" w:color="FDB861" w:themeColor="accent6" w:themeTint="99"/>
        <w:insideV w:val="single" w:sz="4" w:space="0" w:color="FDB861" w:themeColor="accent6" w:themeTint="99"/>
      </w:tblBorders>
    </w:tblPr>
    <w:tblStylePr w:type="firstRow">
      <w:rPr>
        <w:b/>
        <w:bCs/>
        <w:color w:val="FFFFFF" w:themeColor="background1"/>
      </w:rPr>
      <w:tblPr/>
      <w:tcPr>
        <w:tcBorders>
          <w:top w:val="single" w:sz="4" w:space="0" w:color="F28903" w:themeColor="accent6"/>
          <w:left w:val="single" w:sz="4" w:space="0" w:color="F28903" w:themeColor="accent6"/>
          <w:bottom w:val="single" w:sz="4" w:space="0" w:color="F28903" w:themeColor="accent6"/>
          <w:right w:val="single" w:sz="4" w:space="0" w:color="F28903" w:themeColor="accent6"/>
          <w:insideH w:val="nil"/>
          <w:insideV w:val="nil"/>
        </w:tcBorders>
        <w:shd w:val="clear" w:color="auto" w:fill="F28903" w:themeFill="accent6"/>
      </w:tcPr>
    </w:tblStylePr>
    <w:tblStylePr w:type="lastRow">
      <w:rPr>
        <w:b/>
        <w:bCs/>
      </w:rPr>
      <w:tblPr/>
      <w:tcPr>
        <w:tcBorders>
          <w:top w:val="double" w:sz="4" w:space="0" w:color="F28903" w:themeColor="accent6"/>
        </w:tcBorders>
      </w:tcPr>
    </w:tblStylePr>
    <w:tblStylePr w:type="firstCol">
      <w:rPr>
        <w:b/>
        <w:bCs/>
      </w:rPr>
    </w:tblStylePr>
    <w:tblStylePr w:type="lastCol">
      <w:rPr>
        <w:b/>
        <w:bCs/>
      </w:rPr>
    </w:tblStylePr>
    <w:tblStylePr w:type="band1Vert">
      <w:tblPr/>
      <w:tcPr>
        <w:shd w:val="clear" w:color="auto" w:fill="FEE7CA" w:themeFill="accent6" w:themeFillTint="33"/>
      </w:tcPr>
    </w:tblStylePr>
    <w:tblStylePr w:type="band1Horz">
      <w:tblPr/>
      <w:tcPr>
        <w:shd w:val="clear" w:color="auto" w:fill="FEE7CA" w:themeFill="accent6" w:themeFillTint="33"/>
      </w:tcPr>
    </w:tblStylePr>
  </w:style>
  <w:style w:type="table" w:styleId="GridTable5Dark">
    <w:name w:val="Grid Table 5 Dark"/>
    <w:basedOn w:val="TableNormal"/>
    <w:uiPriority w:val="50"/>
    <w:rsid w:val="006A1391"/>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DDDDD"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95959"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95959"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95959"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95959" w:themeFill="text1"/>
      </w:tcPr>
    </w:tblStylePr>
    <w:tblStylePr w:type="band1Vert">
      <w:tblPr/>
      <w:tcPr>
        <w:shd w:val="clear" w:color="auto" w:fill="BCBCBC" w:themeFill="text1" w:themeFillTint="66"/>
      </w:tcPr>
    </w:tblStylePr>
    <w:tblStylePr w:type="band1Horz">
      <w:tblPr/>
      <w:tcPr>
        <w:shd w:val="clear" w:color="auto" w:fill="BCBCBC" w:themeFill="text1" w:themeFillTint="66"/>
      </w:tcPr>
    </w:tblStylePr>
  </w:style>
  <w:style w:type="table" w:styleId="GridTable5Dark-Accent1">
    <w:name w:val="Grid Table 5 Dark Accent 1"/>
    <w:basedOn w:val="TableNormal"/>
    <w:uiPriority w:val="50"/>
    <w:rsid w:val="006A1391"/>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CFCF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2F1EC"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2F1EC"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2F1EC"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2F1EC" w:themeFill="accent1"/>
      </w:tcPr>
    </w:tblStylePr>
    <w:tblStylePr w:type="band1Vert">
      <w:tblPr/>
      <w:tcPr>
        <w:shd w:val="clear" w:color="auto" w:fill="F9F9F7" w:themeFill="accent1" w:themeFillTint="66"/>
      </w:tcPr>
    </w:tblStylePr>
    <w:tblStylePr w:type="band1Horz">
      <w:tblPr/>
      <w:tcPr>
        <w:shd w:val="clear" w:color="auto" w:fill="F9F9F7" w:themeFill="accent1" w:themeFillTint="66"/>
      </w:tcPr>
    </w:tblStylePr>
  </w:style>
  <w:style w:type="table" w:styleId="GridTable5Dark-Accent2">
    <w:name w:val="Grid Table 5 Dark Accent 2"/>
    <w:basedOn w:val="TableNormal"/>
    <w:uiPriority w:val="50"/>
    <w:rsid w:val="006A1391"/>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3F3F1"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3C3B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3C3B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3C3B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3C3BD" w:themeFill="accent2"/>
      </w:tcPr>
    </w:tblStylePr>
    <w:tblStylePr w:type="band1Vert">
      <w:tblPr/>
      <w:tcPr>
        <w:shd w:val="clear" w:color="auto" w:fill="E7E7E4" w:themeFill="accent2" w:themeFillTint="66"/>
      </w:tcPr>
    </w:tblStylePr>
    <w:tblStylePr w:type="band1Horz">
      <w:tblPr/>
      <w:tcPr>
        <w:shd w:val="clear" w:color="auto" w:fill="E7E7E4" w:themeFill="accent2" w:themeFillTint="66"/>
      </w:tcPr>
    </w:tblStylePr>
  </w:style>
  <w:style w:type="table" w:styleId="GridTable5Dark-Accent3">
    <w:name w:val="Grid Table 5 Dark Accent 3"/>
    <w:basedOn w:val="TableNormal"/>
    <w:uiPriority w:val="50"/>
    <w:rsid w:val="006A1391"/>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8E9E8"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D918D"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D918D"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D918D"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D918D" w:themeFill="accent3"/>
      </w:tcPr>
    </w:tblStylePr>
    <w:tblStylePr w:type="band1Vert">
      <w:tblPr/>
      <w:tcPr>
        <w:shd w:val="clear" w:color="auto" w:fill="D1D3D1" w:themeFill="accent3" w:themeFillTint="66"/>
      </w:tcPr>
    </w:tblStylePr>
    <w:tblStylePr w:type="band1Horz">
      <w:tblPr/>
      <w:tcPr>
        <w:shd w:val="clear" w:color="auto" w:fill="D1D3D1" w:themeFill="accent3" w:themeFillTint="66"/>
      </w:tcPr>
    </w:tblStylePr>
  </w:style>
  <w:style w:type="table" w:styleId="GridTable5Dark-Accent4">
    <w:name w:val="Grid Table 5 Dark Accent 4"/>
    <w:basedOn w:val="TableNormal"/>
    <w:uiPriority w:val="50"/>
    <w:rsid w:val="006A1391"/>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DFDE"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5625E"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5625E"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5625E"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5625E" w:themeFill="accent4"/>
      </w:tcPr>
    </w:tblStylePr>
    <w:tblStylePr w:type="band1Vert">
      <w:tblPr/>
      <w:tcPr>
        <w:shd w:val="clear" w:color="auto" w:fill="C2C0BD" w:themeFill="accent4" w:themeFillTint="66"/>
      </w:tcPr>
    </w:tblStylePr>
    <w:tblStylePr w:type="band1Horz">
      <w:tblPr/>
      <w:tcPr>
        <w:shd w:val="clear" w:color="auto" w:fill="C2C0BD" w:themeFill="accent4" w:themeFillTint="66"/>
      </w:tcPr>
    </w:tblStylePr>
  </w:style>
  <w:style w:type="table" w:styleId="GridTable5Dark-Accent5">
    <w:name w:val="Grid Table 5 Dark Accent 5"/>
    <w:basedOn w:val="TableNormal"/>
    <w:uiPriority w:val="50"/>
    <w:rsid w:val="006A1391"/>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CD9D4"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54038"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54038"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54038"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54038" w:themeFill="accent5"/>
      </w:tcPr>
    </w:tblStylePr>
    <w:tblStylePr w:type="band1Vert">
      <w:tblPr/>
      <w:tcPr>
        <w:shd w:val="clear" w:color="auto" w:fill="BAB3A9" w:themeFill="accent5" w:themeFillTint="66"/>
      </w:tcPr>
    </w:tblStylePr>
    <w:tblStylePr w:type="band1Horz">
      <w:tblPr/>
      <w:tcPr>
        <w:shd w:val="clear" w:color="auto" w:fill="BAB3A9" w:themeFill="accent5" w:themeFillTint="66"/>
      </w:tcPr>
    </w:tblStylePr>
  </w:style>
  <w:style w:type="table" w:styleId="GridTable5Dark-Accent6">
    <w:name w:val="Grid Table 5 Dark Accent 6"/>
    <w:basedOn w:val="TableNormal"/>
    <w:uiPriority w:val="50"/>
    <w:rsid w:val="006A1391"/>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EE7CA"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28903"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28903"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28903"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28903" w:themeFill="accent6"/>
      </w:tcPr>
    </w:tblStylePr>
    <w:tblStylePr w:type="band1Vert">
      <w:tblPr/>
      <w:tcPr>
        <w:shd w:val="clear" w:color="auto" w:fill="FDCF96" w:themeFill="accent6" w:themeFillTint="66"/>
      </w:tcPr>
    </w:tblStylePr>
    <w:tblStylePr w:type="band1Horz">
      <w:tblPr/>
      <w:tcPr>
        <w:shd w:val="clear" w:color="auto" w:fill="FDCF96" w:themeFill="accent6" w:themeFillTint="66"/>
      </w:tcPr>
    </w:tblStylePr>
  </w:style>
  <w:style w:type="table" w:styleId="GridTable6Colorful">
    <w:name w:val="Grid Table 6 Colorful"/>
    <w:basedOn w:val="TableNormal"/>
    <w:uiPriority w:val="51"/>
    <w:rsid w:val="006A1391"/>
    <w:pPr>
      <w:spacing w:after="0" w:line="240" w:lineRule="auto"/>
    </w:pPr>
    <w:rPr>
      <w:color w:val="595959" w:themeColor="text1"/>
    </w:rPr>
    <w:tblPr>
      <w:tblStyleRowBandSize w:val="1"/>
      <w:tblStyleColBandSize w:val="1"/>
      <w:tblBorders>
        <w:top w:val="single" w:sz="4" w:space="0" w:color="9B9B9B" w:themeColor="text1" w:themeTint="99"/>
        <w:left w:val="single" w:sz="4" w:space="0" w:color="9B9B9B" w:themeColor="text1" w:themeTint="99"/>
        <w:bottom w:val="single" w:sz="4" w:space="0" w:color="9B9B9B" w:themeColor="text1" w:themeTint="99"/>
        <w:right w:val="single" w:sz="4" w:space="0" w:color="9B9B9B" w:themeColor="text1" w:themeTint="99"/>
        <w:insideH w:val="single" w:sz="4" w:space="0" w:color="9B9B9B" w:themeColor="text1" w:themeTint="99"/>
        <w:insideV w:val="single" w:sz="4" w:space="0" w:color="9B9B9B" w:themeColor="text1" w:themeTint="99"/>
      </w:tblBorders>
    </w:tblPr>
    <w:tblStylePr w:type="firstRow">
      <w:rPr>
        <w:b/>
        <w:bCs/>
      </w:rPr>
      <w:tblPr/>
      <w:tcPr>
        <w:tcBorders>
          <w:bottom w:val="single" w:sz="12" w:space="0" w:color="9B9B9B" w:themeColor="text1" w:themeTint="99"/>
        </w:tcBorders>
      </w:tcPr>
    </w:tblStylePr>
    <w:tblStylePr w:type="lastRow">
      <w:rPr>
        <w:b/>
        <w:bCs/>
      </w:rPr>
      <w:tblPr/>
      <w:tcPr>
        <w:tcBorders>
          <w:top w:val="double" w:sz="4" w:space="0" w:color="9B9B9B" w:themeColor="text1" w:themeTint="99"/>
        </w:tcBorders>
      </w:tcPr>
    </w:tblStylePr>
    <w:tblStylePr w:type="firstCol">
      <w:rPr>
        <w:b/>
        <w:bCs/>
      </w:rPr>
    </w:tblStylePr>
    <w:tblStylePr w:type="lastCol">
      <w:rPr>
        <w:b/>
        <w:bCs/>
      </w:rPr>
    </w:tblStylePr>
    <w:tblStylePr w:type="band1Vert">
      <w:tblPr/>
      <w:tcPr>
        <w:shd w:val="clear" w:color="auto" w:fill="DDDDDD" w:themeFill="text1" w:themeFillTint="33"/>
      </w:tcPr>
    </w:tblStylePr>
    <w:tblStylePr w:type="band1Horz">
      <w:tblPr/>
      <w:tcPr>
        <w:shd w:val="clear" w:color="auto" w:fill="DDDDDD" w:themeFill="text1" w:themeFillTint="33"/>
      </w:tcPr>
    </w:tblStylePr>
  </w:style>
  <w:style w:type="table" w:styleId="GridTable6Colorful-Accent1">
    <w:name w:val="Grid Table 6 Colorful Accent 1"/>
    <w:basedOn w:val="TableNormal"/>
    <w:uiPriority w:val="51"/>
    <w:rsid w:val="006A1391"/>
    <w:pPr>
      <w:spacing w:after="0" w:line="240" w:lineRule="auto"/>
    </w:pPr>
    <w:rPr>
      <w:color w:val="C1BCA4" w:themeColor="accent1" w:themeShade="BF"/>
    </w:rPr>
    <w:tblPr>
      <w:tblStyleRowBandSize w:val="1"/>
      <w:tblStyleColBandSize w:val="1"/>
      <w:tblBorders>
        <w:top w:val="single" w:sz="4" w:space="0" w:color="F7F6F3" w:themeColor="accent1" w:themeTint="99"/>
        <w:left w:val="single" w:sz="4" w:space="0" w:color="F7F6F3" w:themeColor="accent1" w:themeTint="99"/>
        <w:bottom w:val="single" w:sz="4" w:space="0" w:color="F7F6F3" w:themeColor="accent1" w:themeTint="99"/>
        <w:right w:val="single" w:sz="4" w:space="0" w:color="F7F6F3" w:themeColor="accent1" w:themeTint="99"/>
        <w:insideH w:val="single" w:sz="4" w:space="0" w:color="F7F6F3" w:themeColor="accent1" w:themeTint="99"/>
        <w:insideV w:val="single" w:sz="4" w:space="0" w:color="F7F6F3" w:themeColor="accent1" w:themeTint="99"/>
      </w:tblBorders>
    </w:tblPr>
    <w:tblStylePr w:type="firstRow">
      <w:rPr>
        <w:b/>
        <w:bCs/>
      </w:rPr>
      <w:tblPr/>
      <w:tcPr>
        <w:tcBorders>
          <w:bottom w:val="single" w:sz="12" w:space="0" w:color="F7F6F3" w:themeColor="accent1" w:themeTint="99"/>
        </w:tcBorders>
      </w:tcPr>
    </w:tblStylePr>
    <w:tblStylePr w:type="lastRow">
      <w:rPr>
        <w:b/>
        <w:bCs/>
      </w:rPr>
      <w:tblPr/>
      <w:tcPr>
        <w:tcBorders>
          <w:top w:val="double" w:sz="4" w:space="0" w:color="F7F6F3" w:themeColor="accent1" w:themeTint="99"/>
        </w:tcBorders>
      </w:tcPr>
    </w:tblStylePr>
    <w:tblStylePr w:type="firstCol">
      <w:rPr>
        <w:b/>
        <w:bCs/>
      </w:rPr>
    </w:tblStylePr>
    <w:tblStylePr w:type="lastCol">
      <w:rPr>
        <w:b/>
        <w:bCs/>
      </w:rPr>
    </w:tblStylePr>
    <w:tblStylePr w:type="band1Vert">
      <w:tblPr/>
      <w:tcPr>
        <w:shd w:val="clear" w:color="auto" w:fill="FCFCFB" w:themeFill="accent1" w:themeFillTint="33"/>
      </w:tcPr>
    </w:tblStylePr>
    <w:tblStylePr w:type="band1Horz">
      <w:tblPr/>
      <w:tcPr>
        <w:shd w:val="clear" w:color="auto" w:fill="FCFCFB" w:themeFill="accent1" w:themeFillTint="33"/>
      </w:tcPr>
    </w:tblStylePr>
  </w:style>
  <w:style w:type="table" w:styleId="GridTable6Colorful-Accent2">
    <w:name w:val="Grid Table 6 Colorful Accent 2"/>
    <w:basedOn w:val="TableNormal"/>
    <w:uiPriority w:val="51"/>
    <w:rsid w:val="006A1391"/>
    <w:pPr>
      <w:spacing w:after="0" w:line="240" w:lineRule="auto"/>
    </w:pPr>
    <w:rPr>
      <w:color w:val="95958A" w:themeColor="accent2" w:themeShade="BF"/>
    </w:rPr>
    <w:tblPr>
      <w:tblStyleRowBandSize w:val="1"/>
      <w:tblStyleColBandSize w:val="1"/>
      <w:tblBorders>
        <w:top w:val="single" w:sz="4" w:space="0" w:color="DBDBD7" w:themeColor="accent2" w:themeTint="99"/>
        <w:left w:val="single" w:sz="4" w:space="0" w:color="DBDBD7" w:themeColor="accent2" w:themeTint="99"/>
        <w:bottom w:val="single" w:sz="4" w:space="0" w:color="DBDBD7" w:themeColor="accent2" w:themeTint="99"/>
        <w:right w:val="single" w:sz="4" w:space="0" w:color="DBDBD7" w:themeColor="accent2" w:themeTint="99"/>
        <w:insideH w:val="single" w:sz="4" w:space="0" w:color="DBDBD7" w:themeColor="accent2" w:themeTint="99"/>
        <w:insideV w:val="single" w:sz="4" w:space="0" w:color="DBDBD7" w:themeColor="accent2" w:themeTint="99"/>
      </w:tblBorders>
    </w:tblPr>
    <w:tblStylePr w:type="firstRow">
      <w:rPr>
        <w:b/>
        <w:bCs/>
      </w:rPr>
      <w:tblPr/>
      <w:tcPr>
        <w:tcBorders>
          <w:bottom w:val="single" w:sz="12" w:space="0" w:color="DBDBD7" w:themeColor="accent2" w:themeTint="99"/>
        </w:tcBorders>
      </w:tcPr>
    </w:tblStylePr>
    <w:tblStylePr w:type="lastRow">
      <w:rPr>
        <w:b/>
        <w:bCs/>
      </w:rPr>
      <w:tblPr/>
      <w:tcPr>
        <w:tcBorders>
          <w:top w:val="double" w:sz="4" w:space="0" w:color="DBDBD7" w:themeColor="accent2" w:themeTint="99"/>
        </w:tcBorders>
      </w:tcPr>
    </w:tblStylePr>
    <w:tblStylePr w:type="firstCol">
      <w:rPr>
        <w:b/>
        <w:bCs/>
      </w:rPr>
    </w:tblStylePr>
    <w:tblStylePr w:type="lastCol">
      <w:rPr>
        <w:b/>
        <w:bCs/>
      </w:rPr>
    </w:tblStylePr>
    <w:tblStylePr w:type="band1Vert">
      <w:tblPr/>
      <w:tcPr>
        <w:shd w:val="clear" w:color="auto" w:fill="F3F3F1" w:themeFill="accent2" w:themeFillTint="33"/>
      </w:tcPr>
    </w:tblStylePr>
    <w:tblStylePr w:type="band1Horz">
      <w:tblPr/>
      <w:tcPr>
        <w:shd w:val="clear" w:color="auto" w:fill="F3F3F1" w:themeFill="accent2" w:themeFillTint="33"/>
      </w:tcPr>
    </w:tblStylePr>
  </w:style>
  <w:style w:type="table" w:styleId="GridTable6Colorful-Accent3">
    <w:name w:val="Grid Table 6 Colorful Accent 3"/>
    <w:basedOn w:val="TableNormal"/>
    <w:uiPriority w:val="51"/>
    <w:rsid w:val="006A1391"/>
    <w:pPr>
      <w:spacing w:after="0" w:line="240" w:lineRule="auto"/>
    </w:pPr>
    <w:rPr>
      <w:color w:val="696C69" w:themeColor="accent3" w:themeShade="BF"/>
    </w:rPr>
    <w:tblPr>
      <w:tblStyleRowBandSize w:val="1"/>
      <w:tblStyleColBandSize w:val="1"/>
      <w:tblBorders>
        <w:top w:val="single" w:sz="4" w:space="0" w:color="BABDBA" w:themeColor="accent3" w:themeTint="99"/>
        <w:left w:val="single" w:sz="4" w:space="0" w:color="BABDBA" w:themeColor="accent3" w:themeTint="99"/>
        <w:bottom w:val="single" w:sz="4" w:space="0" w:color="BABDBA" w:themeColor="accent3" w:themeTint="99"/>
        <w:right w:val="single" w:sz="4" w:space="0" w:color="BABDBA" w:themeColor="accent3" w:themeTint="99"/>
        <w:insideH w:val="single" w:sz="4" w:space="0" w:color="BABDBA" w:themeColor="accent3" w:themeTint="99"/>
        <w:insideV w:val="single" w:sz="4" w:space="0" w:color="BABDBA" w:themeColor="accent3" w:themeTint="99"/>
      </w:tblBorders>
    </w:tblPr>
    <w:tblStylePr w:type="firstRow">
      <w:rPr>
        <w:b/>
        <w:bCs/>
      </w:rPr>
      <w:tblPr/>
      <w:tcPr>
        <w:tcBorders>
          <w:bottom w:val="single" w:sz="12" w:space="0" w:color="BABDBA" w:themeColor="accent3" w:themeTint="99"/>
        </w:tcBorders>
      </w:tcPr>
    </w:tblStylePr>
    <w:tblStylePr w:type="lastRow">
      <w:rPr>
        <w:b/>
        <w:bCs/>
      </w:rPr>
      <w:tblPr/>
      <w:tcPr>
        <w:tcBorders>
          <w:top w:val="double" w:sz="4" w:space="0" w:color="BABDBA" w:themeColor="accent3" w:themeTint="99"/>
        </w:tcBorders>
      </w:tcPr>
    </w:tblStylePr>
    <w:tblStylePr w:type="firstCol">
      <w:rPr>
        <w:b/>
        <w:bCs/>
      </w:rPr>
    </w:tblStylePr>
    <w:tblStylePr w:type="lastCol">
      <w:rPr>
        <w:b/>
        <w:bCs/>
      </w:rPr>
    </w:tblStylePr>
    <w:tblStylePr w:type="band1Vert">
      <w:tblPr/>
      <w:tcPr>
        <w:shd w:val="clear" w:color="auto" w:fill="E8E9E8" w:themeFill="accent3" w:themeFillTint="33"/>
      </w:tcPr>
    </w:tblStylePr>
    <w:tblStylePr w:type="band1Horz">
      <w:tblPr/>
      <w:tcPr>
        <w:shd w:val="clear" w:color="auto" w:fill="E8E9E8" w:themeFill="accent3" w:themeFillTint="33"/>
      </w:tcPr>
    </w:tblStylePr>
  </w:style>
  <w:style w:type="table" w:styleId="GridTable6Colorful-Accent4">
    <w:name w:val="Grid Table 6 Colorful Accent 4"/>
    <w:basedOn w:val="TableNormal"/>
    <w:uiPriority w:val="51"/>
    <w:rsid w:val="006A1391"/>
    <w:pPr>
      <w:spacing w:after="0" w:line="240" w:lineRule="auto"/>
    </w:pPr>
    <w:rPr>
      <w:color w:val="4B4946" w:themeColor="accent4" w:themeShade="BF"/>
    </w:rPr>
    <w:tblPr>
      <w:tblStyleRowBandSize w:val="1"/>
      <w:tblStyleColBandSize w:val="1"/>
      <w:tblBorders>
        <w:top w:val="single" w:sz="4" w:space="0" w:color="A4A09D" w:themeColor="accent4" w:themeTint="99"/>
        <w:left w:val="single" w:sz="4" w:space="0" w:color="A4A09D" w:themeColor="accent4" w:themeTint="99"/>
        <w:bottom w:val="single" w:sz="4" w:space="0" w:color="A4A09D" w:themeColor="accent4" w:themeTint="99"/>
        <w:right w:val="single" w:sz="4" w:space="0" w:color="A4A09D" w:themeColor="accent4" w:themeTint="99"/>
        <w:insideH w:val="single" w:sz="4" w:space="0" w:color="A4A09D" w:themeColor="accent4" w:themeTint="99"/>
        <w:insideV w:val="single" w:sz="4" w:space="0" w:color="A4A09D" w:themeColor="accent4" w:themeTint="99"/>
      </w:tblBorders>
    </w:tblPr>
    <w:tblStylePr w:type="firstRow">
      <w:rPr>
        <w:b/>
        <w:bCs/>
      </w:rPr>
      <w:tblPr/>
      <w:tcPr>
        <w:tcBorders>
          <w:bottom w:val="single" w:sz="12" w:space="0" w:color="A4A09D" w:themeColor="accent4" w:themeTint="99"/>
        </w:tcBorders>
      </w:tcPr>
    </w:tblStylePr>
    <w:tblStylePr w:type="lastRow">
      <w:rPr>
        <w:b/>
        <w:bCs/>
      </w:rPr>
      <w:tblPr/>
      <w:tcPr>
        <w:tcBorders>
          <w:top w:val="double" w:sz="4" w:space="0" w:color="A4A09D" w:themeColor="accent4" w:themeTint="99"/>
        </w:tcBorders>
      </w:tcPr>
    </w:tblStylePr>
    <w:tblStylePr w:type="firstCol">
      <w:rPr>
        <w:b/>
        <w:bCs/>
      </w:rPr>
    </w:tblStylePr>
    <w:tblStylePr w:type="lastCol">
      <w:rPr>
        <w:b/>
        <w:bCs/>
      </w:rPr>
    </w:tblStylePr>
    <w:tblStylePr w:type="band1Vert">
      <w:tblPr/>
      <w:tcPr>
        <w:shd w:val="clear" w:color="auto" w:fill="E0DFDE" w:themeFill="accent4" w:themeFillTint="33"/>
      </w:tcPr>
    </w:tblStylePr>
    <w:tblStylePr w:type="band1Horz">
      <w:tblPr/>
      <w:tcPr>
        <w:shd w:val="clear" w:color="auto" w:fill="E0DFDE" w:themeFill="accent4" w:themeFillTint="33"/>
      </w:tcPr>
    </w:tblStylePr>
  </w:style>
  <w:style w:type="table" w:styleId="GridTable6Colorful-Accent5">
    <w:name w:val="Grid Table 6 Colorful Accent 5"/>
    <w:basedOn w:val="TableNormal"/>
    <w:uiPriority w:val="51"/>
    <w:rsid w:val="006A1391"/>
    <w:pPr>
      <w:spacing w:after="0" w:line="240" w:lineRule="auto"/>
    </w:pPr>
    <w:rPr>
      <w:color w:val="332F29" w:themeColor="accent5" w:themeShade="BF"/>
    </w:rPr>
    <w:tblPr>
      <w:tblStyleRowBandSize w:val="1"/>
      <w:tblStyleColBandSize w:val="1"/>
      <w:tblBorders>
        <w:top w:val="single" w:sz="4" w:space="0" w:color="978E7F" w:themeColor="accent5" w:themeTint="99"/>
        <w:left w:val="single" w:sz="4" w:space="0" w:color="978E7F" w:themeColor="accent5" w:themeTint="99"/>
        <w:bottom w:val="single" w:sz="4" w:space="0" w:color="978E7F" w:themeColor="accent5" w:themeTint="99"/>
        <w:right w:val="single" w:sz="4" w:space="0" w:color="978E7F" w:themeColor="accent5" w:themeTint="99"/>
        <w:insideH w:val="single" w:sz="4" w:space="0" w:color="978E7F" w:themeColor="accent5" w:themeTint="99"/>
        <w:insideV w:val="single" w:sz="4" w:space="0" w:color="978E7F" w:themeColor="accent5" w:themeTint="99"/>
      </w:tblBorders>
    </w:tblPr>
    <w:tblStylePr w:type="firstRow">
      <w:rPr>
        <w:b/>
        <w:bCs/>
      </w:rPr>
      <w:tblPr/>
      <w:tcPr>
        <w:tcBorders>
          <w:bottom w:val="single" w:sz="12" w:space="0" w:color="978E7F" w:themeColor="accent5" w:themeTint="99"/>
        </w:tcBorders>
      </w:tcPr>
    </w:tblStylePr>
    <w:tblStylePr w:type="lastRow">
      <w:rPr>
        <w:b/>
        <w:bCs/>
      </w:rPr>
      <w:tblPr/>
      <w:tcPr>
        <w:tcBorders>
          <w:top w:val="double" w:sz="4" w:space="0" w:color="978E7F" w:themeColor="accent5" w:themeTint="99"/>
        </w:tcBorders>
      </w:tcPr>
    </w:tblStylePr>
    <w:tblStylePr w:type="firstCol">
      <w:rPr>
        <w:b/>
        <w:bCs/>
      </w:rPr>
    </w:tblStylePr>
    <w:tblStylePr w:type="lastCol">
      <w:rPr>
        <w:b/>
        <w:bCs/>
      </w:rPr>
    </w:tblStylePr>
    <w:tblStylePr w:type="band1Vert">
      <w:tblPr/>
      <w:tcPr>
        <w:shd w:val="clear" w:color="auto" w:fill="DCD9D4" w:themeFill="accent5" w:themeFillTint="33"/>
      </w:tcPr>
    </w:tblStylePr>
    <w:tblStylePr w:type="band1Horz">
      <w:tblPr/>
      <w:tcPr>
        <w:shd w:val="clear" w:color="auto" w:fill="DCD9D4" w:themeFill="accent5" w:themeFillTint="33"/>
      </w:tcPr>
    </w:tblStylePr>
  </w:style>
  <w:style w:type="table" w:styleId="GridTable6Colorful-Accent6">
    <w:name w:val="Grid Table 6 Colorful Accent 6"/>
    <w:basedOn w:val="TableNormal"/>
    <w:uiPriority w:val="51"/>
    <w:rsid w:val="006A1391"/>
    <w:pPr>
      <w:spacing w:after="0" w:line="240" w:lineRule="auto"/>
    </w:pPr>
    <w:rPr>
      <w:color w:val="B56502" w:themeColor="accent6" w:themeShade="BF"/>
    </w:rPr>
    <w:tblPr>
      <w:tblStyleRowBandSize w:val="1"/>
      <w:tblStyleColBandSize w:val="1"/>
      <w:tblBorders>
        <w:top w:val="single" w:sz="4" w:space="0" w:color="FDB861" w:themeColor="accent6" w:themeTint="99"/>
        <w:left w:val="single" w:sz="4" w:space="0" w:color="FDB861" w:themeColor="accent6" w:themeTint="99"/>
        <w:bottom w:val="single" w:sz="4" w:space="0" w:color="FDB861" w:themeColor="accent6" w:themeTint="99"/>
        <w:right w:val="single" w:sz="4" w:space="0" w:color="FDB861" w:themeColor="accent6" w:themeTint="99"/>
        <w:insideH w:val="single" w:sz="4" w:space="0" w:color="FDB861" w:themeColor="accent6" w:themeTint="99"/>
        <w:insideV w:val="single" w:sz="4" w:space="0" w:color="FDB861" w:themeColor="accent6" w:themeTint="99"/>
      </w:tblBorders>
    </w:tblPr>
    <w:tblStylePr w:type="firstRow">
      <w:rPr>
        <w:b/>
        <w:bCs/>
      </w:rPr>
      <w:tblPr/>
      <w:tcPr>
        <w:tcBorders>
          <w:bottom w:val="single" w:sz="12" w:space="0" w:color="FDB861" w:themeColor="accent6" w:themeTint="99"/>
        </w:tcBorders>
      </w:tcPr>
    </w:tblStylePr>
    <w:tblStylePr w:type="lastRow">
      <w:rPr>
        <w:b/>
        <w:bCs/>
      </w:rPr>
      <w:tblPr/>
      <w:tcPr>
        <w:tcBorders>
          <w:top w:val="double" w:sz="4" w:space="0" w:color="FDB861" w:themeColor="accent6" w:themeTint="99"/>
        </w:tcBorders>
      </w:tcPr>
    </w:tblStylePr>
    <w:tblStylePr w:type="firstCol">
      <w:rPr>
        <w:b/>
        <w:bCs/>
      </w:rPr>
    </w:tblStylePr>
    <w:tblStylePr w:type="lastCol">
      <w:rPr>
        <w:b/>
        <w:bCs/>
      </w:rPr>
    </w:tblStylePr>
    <w:tblStylePr w:type="band1Vert">
      <w:tblPr/>
      <w:tcPr>
        <w:shd w:val="clear" w:color="auto" w:fill="FEE7CA" w:themeFill="accent6" w:themeFillTint="33"/>
      </w:tcPr>
    </w:tblStylePr>
    <w:tblStylePr w:type="band1Horz">
      <w:tblPr/>
      <w:tcPr>
        <w:shd w:val="clear" w:color="auto" w:fill="FEE7CA" w:themeFill="accent6" w:themeFillTint="33"/>
      </w:tcPr>
    </w:tblStylePr>
  </w:style>
  <w:style w:type="table" w:styleId="GridTable7Colorful">
    <w:name w:val="Grid Table 7 Colorful"/>
    <w:basedOn w:val="TableNormal"/>
    <w:uiPriority w:val="52"/>
    <w:rsid w:val="006A1391"/>
    <w:pPr>
      <w:spacing w:after="0" w:line="240" w:lineRule="auto"/>
    </w:pPr>
    <w:rPr>
      <w:color w:val="595959" w:themeColor="text1"/>
    </w:rPr>
    <w:tblPr>
      <w:tblStyleRowBandSize w:val="1"/>
      <w:tblStyleColBandSize w:val="1"/>
      <w:tblBorders>
        <w:top w:val="single" w:sz="4" w:space="0" w:color="9B9B9B" w:themeColor="text1" w:themeTint="99"/>
        <w:left w:val="single" w:sz="4" w:space="0" w:color="9B9B9B" w:themeColor="text1" w:themeTint="99"/>
        <w:bottom w:val="single" w:sz="4" w:space="0" w:color="9B9B9B" w:themeColor="text1" w:themeTint="99"/>
        <w:right w:val="single" w:sz="4" w:space="0" w:color="9B9B9B" w:themeColor="text1" w:themeTint="99"/>
        <w:insideH w:val="single" w:sz="4" w:space="0" w:color="9B9B9B" w:themeColor="text1" w:themeTint="99"/>
        <w:insideV w:val="single" w:sz="4" w:space="0" w:color="9B9B9B"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DDDDD" w:themeFill="text1" w:themeFillTint="33"/>
      </w:tcPr>
    </w:tblStylePr>
    <w:tblStylePr w:type="band1Horz">
      <w:tblPr/>
      <w:tcPr>
        <w:shd w:val="clear" w:color="auto" w:fill="DDDDDD" w:themeFill="text1" w:themeFillTint="33"/>
      </w:tcPr>
    </w:tblStylePr>
    <w:tblStylePr w:type="neCell">
      <w:tblPr/>
      <w:tcPr>
        <w:tcBorders>
          <w:bottom w:val="single" w:sz="4" w:space="0" w:color="9B9B9B" w:themeColor="text1" w:themeTint="99"/>
        </w:tcBorders>
      </w:tcPr>
    </w:tblStylePr>
    <w:tblStylePr w:type="nwCell">
      <w:tblPr/>
      <w:tcPr>
        <w:tcBorders>
          <w:bottom w:val="single" w:sz="4" w:space="0" w:color="9B9B9B" w:themeColor="text1" w:themeTint="99"/>
        </w:tcBorders>
      </w:tcPr>
    </w:tblStylePr>
    <w:tblStylePr w:type="seCell">
      <w:tblPr/>
      <w:tcPr>
        <w:tcBorders>
          <w:top w:val="single" w:sz="4" w:space="0" w:color="9B9B9B" w:themeColor="text1" w:themeTint="99"/>
        </w:tcBorders>
      </w:tcPr>
    </w:tblStylePr>
    <w:tblStylePr w:type="swCell">
      <w:tblPr/>
      <w:tcPr>
        <w:tcBorders>
          <w:top w:val="single" w:sz="4" w:space="0" w:color="9B9B9B" w:themeColor="text1" w:themeTint="99"/>
        </w:tcBorders>
      </w:tcPr>
    </w:tblStylePr>
  </w:style>
  <w:style w:type="table" w:styleId="GridTable7Colorful-Accent1">
    <w:name w:val="Grid Table 7 Colorful Accent 1"/>
    <w:basedOn w:val="TableNormal"/>
    <w:uiPriority w:val="52"/>
    <w:rsid w:val="006A1391"/>
    <w:pPr>
      <w:spacing w:after="0" w:line="240" w:lineRule="auto"/>
    </w:pPr>
    <w:rPr>
      <w:color w:val="C1BCA4" w:themeColor="accent1" w:themeShade="BF"/>
    </w:rPr>
    <w:tblPr>
      <w:tblStyleRowBandSize w:val="1"/>
      <w:tblStyleColBandSize w:val="1"/>
      <w:tblBorders>
        <w:top w:val="single" w:sz="4" w:space="0" w:color="F7F6F3" w:themeColor="accent1" w:themeTint="99"/>
        <w:left w:val="single" w:sz="4" w:space="0" w:color="F7F6F3" w:themeColor="accent1" w:themeTint="99"/>
        <w:bottom w:val="single" w:sz="4" w:space="0" w:color="F7F6F3" w:themeColor="accent1" w:themeTint="99"/>
        <w:right w:val="single" w:sz="4" w:space="0" w:color="F7F6F3" w:themeColor="accent1" w:themeTint="99"/>
        <w:insideH w:val="single" w:sz="4" w:space="0" w:color="F7F6F3" w:themeColor="accent1" w:themeTint="99"/>
        <w:insideV w:val="single" w:sz="4" w:space="0" w:color="F7F6F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FCFB" w:themeFill="accent1" w:themeFillTint="33"/>
      </w:tcPr>
    </w:tblStylePr>
    <w:tblStylePr w:type="band1Horz">
      <w:tblPr/>
      <w:tcPr>
        <w:shd w:val="clear" w:color="auto" w:fill="FCFCFB" w:themeFill="accent1" w:themeFillTint="33"/>
      </w:tcPr>
    </w:tblStylePr>
    <w:tblStylePr w:type="neCell">
      <w:tblPr/>
      <w:tcPr>
        <w:tcBorders>
          <w:bottom w:val="single" w:sz="4" w:space="0" w:color="F7F6F3" w:themeColor="accent1" w:themeTint="99"/>
        </w:tcBorders>
      </w:tcPr>
    </w:tblStylePr>
    <w:tblStylePr w:type="nwCell">
      <w:tblPr/>
      <w:tcPr>
        <w:tcBorders>
          <w:bottom w:val="single" w:sz="4" w:space="0" w:color="F7F6F3" w:themeColor="accent1" w:themeTint="99"/>
        </w:tcBorders>
      </w:tcPr>
    </w:tblStylePr>
    <w:tblStylePr w:type="seCell">
      <w:tblPr/>
      <w:tcPr>
        <w:tcBorders>
          <w:top w:val="single" w:sz="4" w:space="0" w:color="F7F6F3" w:themeColor="accent1" w:themeTint="99"/>
        </w:tcBorders>
      </w:tcPr>
    </w:tblStylePr>
    <w:tblStylePr w:type="swCell">
      <w:tblPr/>
      <w:tcPr>
        <w:tcBorders>
          <w:top w:val="single" w:sz="4" w:space="0" w:color="F7F6F3" w:themeColor="accent1" w:themeTint="99"/>
        </w:tcBorders>
      </w:tcPr>
    </w:tblStylePr>
  </w:style>
  <w:style w:type="table" w:styleId="GridTable7Colorful-Accent2">
    <w:name w:val="Grid Table 7 Colorful Accent 2"/>
    <w:basedOn w:val="TableNormal"/>
    <w:uiPriority w:val="52"/>
    <w:rsid w:val="006A1391"/>
    <w:pPr>
      <w:spacing w:after="0" w:line="240" w:lineRule="auto"/>
    </w:pPr>
    <w:rPr>
      <w:color w:val="95958A" w:themeColor="accent2" w:themeShade="BF"/>
    </w:rPr>
    <w:tblPr>
      <w:tblStyleRowBandSize w:val="1"/>
      <w:tblStyleColBandSize w:val="1"/>
      <w:tblBorders>
        <w:top w:val="single" w:sz="4" w:space="0" w:color="DBDBD7" w:themeColor="accent2" w:themeTint="99"/>
        <w:left w:val="single" w:sz="4" w:space="0" w:color="DBDBD7" w:themeColor="accent2" w:themeTint="99"/>
        <w:bottom w:val="single" w:sz="4" w:space="0" w:color="DBDBD7" w:themeColor="accent2" w:themeTint="99"/>
        <w:right w:val="single" w:sz="4" w:space="0" w:color="DBDBD7" w:themeColor="accent2" w:themeTint="99"/>
        <w:insideH w:val="single" w:sz="4" w:space="0" w:color="DBDBD7" w:themeColor="accent2" w:themeTint="99"/>
        <w:insideV w:val="single" w:sz="4" w:space="0" w:color="DBDBD7"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3F3F1" w:themeFill="accent2" w:themeFillTint="33"/>
      </w:tcPr>
    </w:tblStylePr>
    <w:tblStylePr w:type="band1Horz">
      <w:tblPr/>
      <w:tcPr>
        <w:shd w:val="clear" w:color="auto" w:fill="F3F3F1" w:themeFill="accent2" w:themeFillTint="33"/>
      </w:tcPr>
    </w:tblStylePr>
    <w:tblStylePr w:type="neCell">
      <w:tblPr/>
      <w:tcPr>
        <w:tcBorders>
          <w:bottom w:val="single" w:sz="4" w:space="0" w:color="DBDBD7" w:themeColor="accent2" w:themeTint="99"/>
        </w:tcBorders>
      </w:tcPr>
    </w:tblStylePr>
    <w:tblStylePr w:type="nwCell">
      <w:tblPr/>
      <w:tcPr>
        <w:tcBorders>
          <w:bottom w:val="single" w:sz="4" w:space="0" w:color="DBDBD7" w:themeColor="accent2" w:themeTint="99"/>
        </w:tcBorders>
      </w:tcPr>
    </w:tblStylePr>
    <w:tblStylePr w:type="seCell">
      <w:tblPr/>
      <w:tcPr>
        <w:tcBorders>
          <w:top w:val="single" w:sz="4" w:space="0" w:color="DBDBD7" w:themeColor="accent2" w:themeTint="99"/>
        </w:tcBorders>
      </w:tcPr>
    </w:tblStylePr>
    <w:tblStylePr w:type="swCell">
      <w:tblPr/>
      <w:tcPr>
        <w:tcBorders>
          <w:top w:val="single" w:sz="4" w:space="0" w:color="DBDBD7" w:themeColor="accent2" w:themeTint="99"/>
        </w:tcBorders>
      </w:tcPr>
    </w:tblStylePr>
  </w:style>
  <w:style w:type="table" w:styleId="GridTable7Colorful-Accent3">
    <w:name w:val="Grid Table 7 Colorful Accent 3"/>
    <w:basedOn w:val="TableNormal"/>
    <w:uiPriority w:val="52"/>
    <w:rsid w:val="006A1391"/>
    <w:pPr>
      <w:spacing w:after="0" w:line="240" w:lineRule="auto"/>
    </w:pPr>
    <w:rPr>
      <w:color w:val="696C69" w:themeColor="accent3" w:themeShade="BF"/>
    </w:rPr>
    <w:tblPr>
      <w:tblStyleRowBandSize w:val="1"/>
      <w:tblStyleColBandSize w:val="1"/>
      <w:tblBorders>
        <w:top w:val="single" w:sz="4" w:space="0" w:color="BABDBA" w:themeColor="accent3" w:themeTint="99"/>
        <w:left w:val="single" w:sz="4" w:space="0" w:color="BABDBA" w:themeColor="accent3" w:themeTint="99"/>
        <w:bottom w:val="single" w:sz="4" w:space="0" w:color="BABDBA" w:themeColor="accent3" w:themeTint="99"/>
        <w:right w:val="single" w:sz="4" w:space="0" w:color="BABDBA" w:themeColor="accent3" w:themeTint="99"/>
        <w:insideH w:val="single" w:sz="4" w:space="0" w:color="BABDBA" w:themeColor="accent3" w:themeTint="99"/>
        <w:insideV w:val="single" w:sz="4" w:space="0" w:color="BABDB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8E9E8" w:themeFill="accent3" w:themeFillTint="33"/>
      </w:tcPr>
    </w:tblStylePr>
    <w:tblStylePr w:type="band1Horz">
      <w:tblPr/>
      <w:tcPr>
        <w:shd w:val="clear" w:color="auto" w:fill="E8E9E8" w:themeFill="accent3" w:themeFillTint="33"/>
      </w:tcPr>
    </w:tblStylePr>
    <w:tblStylePr w:type="neCell">
      <w:tblPr/>
      <w:tcPr>
        <w:tcBorders>
          <w:bottom w:val="single" w:sz="4" w:space="0" w:color="BABDBA" w:themeColor="accent3" w:themeTint="99"/>
        </w:tcBorders>
      </w:tcPr>
    </w:tblStylePr>
    <w:tblStylePr w:type="nwCell">
      <w:tblPr/>
      <w:tcPr>
        <w:tcBorders>
          <w:bottom w:val="single" w:sz="4" w:space="0" w:color="BABDBA" w:themeColor="accent3" w:themeTint="99"/>
        </w:tcBorders>
      </w:tcPr>
    </w:tblStylePr>
    <w:tblStylePr w:type="seCell">
      <w:tblPr/>
      <w:tcPr>
        <w:tcBorders>
          <w:top w:val="single" w:sz="4" w:space="0" w:color="BABDBA" w:themeColor="accent3" w:themeTint="99"/>
        </w:tcBorders>
      </w:tcPr>
    </w:tblStylePr>
    <w:tblStylePr w:type="swCell">
      <w:tblPr/>
      <w:tcPr>
        <w:tcBorders>
          <w:top w:val="single" w:sz="4" w:space="0" w:color="BABDBA" w:themeColor="accent3" w:themeTint="99"/>
        </w:tcBorders>
      </w:tcPr>
    </w:tblStylePr>
  </w:style>
  <w:style w:type="table" w:styleId="GridTable7Colorful-Accent4">
    <w:name w:val="Grid Table 7 Colorful Accent 4"/>
    <w:basedOn w:val="TableNormal"/>
    <w:uiPriority w:val="52"/>
    <w:rsid w:val="006A1391"/>
    <w:pPr>
      <w:spacing w:after="0" w:line="240" w:lineRule="auto"/>
    </w:pPr>
    <w:rPr>
      <w:color w:val="4B4946" w:themeColor="accent4" w:themeShade="BF"/>
    </w:rPr>
    <w:tblPr>
      <w:tblStyleRowBandSize w:val="1"/>
      <w:tblStyleColBandSize w:val="1"/>
      <w:tblBorders>
        <w:top w:val="single" w:sz="4" w:space="0" w:color="A4A09D" w:themeColor="accent4" w:themeTint="99"/>
        <w:left w:val="single" w:sz="4" w:space="0" w:color="A4A09D" w:themeColor="accent4" w:themeTint="99"/>
        <w:bottom w:val="single" w:sz="4" w:space="0" w:color="A4A09D" w:themeColor="accent4" w:themeTint="99"/>
        <w:right w:val="single" w:sz="4" w:space="0" w:color="A4A09D" w:themeColor="accent4" w:themeTint="99"/>
        <w:insideH w:val="single" w:sz="4" w:space="0" w:color="A4A09D" w:themeColor="accent4" w:themeTint="99"/>
        <w:insideV w:val="single" w:sz="4" w:space="0" w:color="A4A09D"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DFDE" w:themeFill="accent4" w:themeFillTint="33"/>
      </w:tcPr>
    </w:tblStylePr>
    <w:tblStylePr w:type="band1Horz">
      <w:tblPr/>
      <w:tcPr>
        <w:shd w:val="clear" w:color="auto" w:fill="E0DFDE" w:themeFill="accent4" w:themeFillTint="33"/>
      </w:tcPr>
    </w:tblStylePr>
    <w:tblStylePr w:type="neCell">
      <w:tblPr/>
      <w:tcPr>
        <w:tcBorders>
          <w:bottom w:val="single" w:sz="4" w:space="0" w:color="A4A09D" w:themeColor="accent4" w:themeTint="99"/>
        </w:tcBorders>
      </w:tcPr>
    </w:tblStylePr>
    <w:tblStylePr w:type="nwCell">
      <w:tblPr/>
      <w:tcPr>
        <w:tcBorders>
          <w:bottom w:val="single" w:sz="4" w:space="0" w:color="A4A09D" w:themeColor="accent4" w:themeTint="99"/>
        </w:tcBorders>
      </w:tcPr>
    </w:tblStylePr>
    <w:tblStylePr w:type="seCell">
      <w:tblPr/>
      <w:tcPr>
        <w:tcBorders>
          <w:top w:val="single" w:sz="4" w:space="0" w:color="A4A09D" w:themeColor="accent4" w:themeTint="99"/>
        </w:tcBorders>
      </w:tcPr>
    </w:tblStylePr>
    <w:tblStylePr w:type="swCell">
      <w:tblPr/>
      <w:tcPr>
        <w:tcBorders>
          <w:top w:val="single" w:sz="4" w:space="0" w:color="A4A09D" w:themeColor="accent4" w:themeTint="99"/>
        </w:tcBorders>
      </w:tcPr>
    </w:tblStylePr>
  </w:style>
  <w:style w:type="table" w:styleId="GridTable7Colorful-Accent5">
    <w:name w:val="Grid Table 7 Colorful Accent 5"/>
    <w:basedOn w:val="TableNormal"/>
    <w:uiPriority w:val="52"/>
    <w:rsid w:val="006A1391"/>
    <w:pPr>
      <w:spacing w:after="0" w:line="240" w:lineRule="auto"/>
    </w:pPr>
    <w:rPr>
      <w:color w:val="332F29" w:themeColor="accent5" w:themeShade="BF"/>
    </w:rPr>
    <w:tblPr>
      <w:tblStyleRowBandSize w:val="1"/>
      <w:tblStyleColBandSize w:val="1"/>
      <w:tblBorders>
        <w:top w:val="single" w:sz="4" w:space="0" w:color="978E7F" w:themeColor="accent5" w:themeTint="99"/>
        <w:left w:val="single" w:sz="4" w:space="0" w:color="978E7F" w:themeColor="accent5" w:themeTint="99"/>
        <w:bottom w:val="single" w:sz="4" w:space="0" w:color="978E7F" w:themeColor="accent5" w:themeTint="99"/>
        <w:right w:val="single" w:sz="4" w:space="0" w:color="978E7F" w:themeColor="accent5" w:themeTint="99"/>
        <w:insideH w:val="single" w:sz="4" w:space="0" w:color="978E7F" w:themeColor="accent5" w:themeTint="99"/>
        <w:insideV w:val="single" w:sz="4" w:space="0" w:color="978E7F"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CD9D4" w:themeFill="accent5" w:themeFillTint="33"/>
      </w:tcPr>
    </w:tblStylePr>
    <w:tblStylePr w:type="band1Horz">
      <w:tblPr/>
      <w:tcPr>
        <w:shd w:val="clear" w:color="auto" w:fill="DCD9D4" w:themeFill="accent5" w:themeFillTint="33"/>
      </w:tcPr>
    </w:tblStylePr>
    <w:tblStylePr w:type="neCell">
      <w:tblPr/>
      <w:tcPr>
        <w:tcBorders>
          <w:bottom w:val="single" w:sz="4" w:space="0" w:color="978E7F" w:themeColor="accent5" w:themeTint="99"/>
        </w:tcBorders>
      </w:tcPr>
    </w:tblStylePr>
    <w:tblStylePr w:type="nwCell">
      <w:tblPr/>
      <w:tcPr>
        <w:tcBorders>
          <w:bottom w:val="single" w:sz="4" w:space="0" w:color="978E7F" w:themeColor="accent5" w:themeTint="99"/>
        </w:tcBorders>
      </w:tcPr>
    </w:tblStylePr>
    <w:tblStylePr w:type="seCell">
      <w:tblPr/>
      <w:tcPr>
        <w:tcBorders>
          <w:top w:val="single" w:sz="4" w:space="0" w:color="978E7F" w:themeColor="accent5" w:themeTint="99"/>
        </w:tcBorders>
      </w:tcPr>
    </w:tblStylePr>
    <w:tblStylePr w:type="swCell">
      <w:tblPr/>
      <w:tcPr>
        <w:tcBorders>
          <w:top w:val="single" w:sz="4" w:space="0" w:color="978E7F" w:themeColor="accent5" w:themeTint="99"/>
        </w:tcBorders>
      </w:tcPr>
    </w:tblStylePr>
  </w:style>
  <w:style w:type="table" w:styleId="GridTable7Colorful-Accent6">
    <w:name w:val="Grid Table 7 Colorful Accent 6"/>
    <w:basedOn w:val="TableNormal"/>
    <w:uiPriority w:val="52"/>
    <w:rsid w:val="006A1391"/>
    <w:pPr>
      <w:spacing w:after="0" w:line="240" w:lineRule="auto"/>
    </w:pPr>
    <w:rPr>
      <w:color w:val="B56502" w:themeColor="accent6" w:themeShade="BF"/>
    </w:rPr>
    <w:tblPr>
      <w:tblStyleRowBandSize w:val="1"/>
      <w:tblStyleColBandSize w:val="1"/>
      <w:tblBorders>
        <w:top w:val="single" w:sz="4" w:space="0" w:color="FDB861" w:themeColor="accent6" w:themeTint="99"/>
        <w:left w:val="single" w:sz="4" w:space="0" w:color="FDB861" w:themeColor="accent6" w:themeTint="99"/>
        <w:bottom w:val="single" w:sz="4" w:space="0" w:color="FDB861" w:themeColor="accent6" w:themeTint="99"/>
        <w:right w:val="single" w:sz="4" w:space="0" w:color="FDB861" w:themeColor="accent6" w:themeTint="99"/>
        <w:insideH w:val="single" w:sz="4" w:space="0" w:color="FDB861" w:themeColor="accent6" w:themeTint="99"/>
        <w:insideV w:val="single" w:sz="4" w:space="0" w:color="FDB861"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E7CA" w:themeFill="accent6" w:themeFillTint="33"/>
      </w:tcPr>
    </w:tblStylePr>
    <w:tblStylePr w:type="band1Horz">
      <w:tblPr/>
      <w:tcPr>
        <w:shd w:val="clear" w:color="auto" w:fill="FEE7CA" w:themeFill="accent6" w:themeFillTint="33"/>
      </w:tcPr>
    </w:tblStylePr>
    <w:tblStylePr w:type="neCell">
      <w:tblPr/>
      <w:tcPr>
        <w:tcBorders>
          <w:bottom w:val="single" w:sz="4" w:space="0" w:color="FDB861" w:themeColor="accent6" w:themeTint="99"/>
        </w:tcBorders>
      </w:tcPr>
    </w:tblStylePr>
    <w:tblStylePr w:type="nwCell">
      <w:tblPr/>
      <w:tcPr>
        <w:tcBorders>
          <w:bottom w:val="single" w:sz="4" w:space="0" w:color="FDB861" w:themeColor="accent6" w:themeTint="99"/>
        </w:tcBorders>
      </w:tcPr>
    </w:tblStylePr>
    <w:tblStylePr w:type="seCell">
      <w:tblPr/>
      <w:tcPr>
        <w:tcBorders>
          <w:top w:val="single" w:sz="4" w:space="0" w:color="FDB861" w:themeColor="accent6" w:themeTint="99"/>
        </w:tcBorders>
      </w:tcPr>
    </w:tblStylePr>
    <w:tblStylePr w:type="swCell">
      <w:tblPr/>
      <w:tcPr>
        <w:tcBorders>
          <w:top w:val="single" w:sz="4" w:space="0" w:color="FDB861" w:themeColor="accent6" w:themeTint="99"/>
        </w:tcBorders>
      </w:tcPr>
    </w:tblStylePr>
  </w:style>
  <w:style w:type="character" w:customStyle="1" w:styleId="SmartHyperlink2">
    <w:name w:val="Smart Hyperlink2"/>
    <w:basedOn w:val="DefaultParagraphFont"/>
    <w:uiPriority w:val="99"/>
    <w:semiHidden/>
    <w:unhideWhenUsed/>
    <w:rsid w:val="006A1391"/>
    <w:rPr>
      <w:u w:val="dotted"/>
      <w:lang w:val="en-GB"/>
    </w:rPr>
  </w:style>
  <w:style w:type="character" w:customStyle="1" w:styleId="SmartLink1">
    <w:name w:val="SmartLink1"/>
    <w:basedOn w:val="DefaultParagraphFont"/>
    <w:uiPriority w:val="99"/>
    <w:semiHidden/>
    <w:unhideWhenUsed/>
    <w:rsid w:val="006A1391"/>
    <w:rPr>
      <w:color w:val="0000FF"/>
      <w:u w:val="single"/>
      <w:shd w:val="clear" w:color="auto" w:fill="F3F2F1"/>
      <w:lang w:val="en-GB"/>
    </w:rPr>
  </w:style>
  <w:style w:type="table" w:styleId="TableGridLight">
    <w:name w:val="Grid Table Light"/>
    <w:basedOn w:val="TableNormal"/>
    <w:uiPriority w:val="40"/>
    <w:rsid w:val="006A1391"/>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Meetinginfo">
    <w:name w:val="Meeting info"/>
    <w:basedOn w:val="Normal"/>
    <w:link w:val="MeetinginfoChar"/>
    <w:uiPriority w:val="10"/>
    <w:rsid w:val="00FC0504"/>
    <w:pPr>
      <w:spacing w:before="240" w:after="0" w:line="280" w:lineRule="atLeast"/>
      <w:contextualSpacing/>
    </w:pPr>
    <w:rPr>
      <w:rFonts w:ascii="Segoe UI" w:hAnsi="Segoe UI"/>
      <w:sz w:val="20"/>
      <w:szCs w:val="20"/>
      <w:lang w:val="da-DK"/>
    </w:rPr>
  </w:style>
  <w:style w:type="table" w:customStyle="1" w:styleId="Blank">
    <w:name w:val="Blank"/>
    <w:basedOn w:val="TableNormal"/>
    <w:uiPriority w:val="99"/>
    <w:rsid w:val="00FC0504"/>
    <w:pPr>
      <w:spacing w:after="0" w:line="280" w:lineRule="atLeast"/>
    </w:pPr>
    <w:rPr>
      <w:rFonts w:ascii="Segoe UI" w:hAnsi="Segoe UI" w:cs="Segoe UI Light"/>
      <w:sz w:val="20"/>
      <w:szCs w:val="20"/>
    </w:rPr>
    <w:tblPr>
      <w:tblCellMar>
        <w:left w:w="0" w:type="dxa"/>
        <w:right w:w="0" w:type="dxa"/>
      </w:tblCellMar>
    </w:tblPr>
  </w:style>
  <w:style w:type="paragraph" w:customStyle="1" w:styleId="Meetinginfolabel">
    <w:name w:val="Meeting info label"/>
    <w:basedOn w:val="Meetinginfo"/>
    <w:link w:val="MeetinginfolabelChar"/>
    <w:uiPriority w:val="10"/>
    <w:rsid w:val="00FC0504"/>
    <w:rPr>
      <w:rFonts w:cs="Segoe UI"/>
      <w:b/>
    </w:rPr>
  </w:style>
  <w:style w:type="character" w:customStyle="1" w:styleId="MeetinginfoChar">
    <w:name w:val="Meeting info Char"/>
    <w:basedOn w:val="DefaultParagraphFont"/>
    <w:link w:val="Meetinginfo"/>
    <w:uiPriority w:val="10"/>
    <w:rsid w:val="00FC0504"/>
    <w:rPr>
      <w:rFonts w:ascii="Segoe UI" w:hAnsi="Segoe UI"/>
      <w:sz w:val="20"/>
      <w:szCs w:val="20"/>
    </w:rPr>
  </w:style>
  <w:style w:type="character" w:customStyle="1" w:styleId="MeetinginfolabelChar">
    <w:name w:val="Meeting info label Char"/>
    <w:basedOn w:val="MeetinginfoChar"/>
    <w:link w:val="Meetinginfolabel"/>
    <w:uiPriority w:val="10"/>
    <w:rsid w:val="00FC0504"/>
    <w:rPr>
      <w:rFonts w:ascii="Segoe UI" w:hAnsi="Segoe UI" w:cs="Segoe UI"/>
      <w:b/>
      <w:sz w:val="20"/>
      <w:szCs w:val="20"/>
    </w:rPr>
  </w:style>
  <w:style w:type="character" w:customStyle="1" w:styleId="normaltextrun">
    <w:name w:val="normaltextrun"/>
    <w:basedOn w:val="DefaultParagraphFont"/>
    <w:rsid w:val="00FC0504"/>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5841284">
      <w:bodyDiv w:val="1"/>
      <w:marLeft w:val="0"/>
      <w:marRight w:val="0"/>
      <w:marTop w:val="0"/>
      <w:marBottom w:val="0"/>
      <w:divBdr>
        <w:top w:val="none" w:sz="0" w:space="0" w:color="auto"/>
        <w:left w:val="none" w:sz="0" w:space="0" w:color="auto"/>
        <w:bottom w:val="none" w:sz="0" w:space="0" w:color="auto"/>
        <w:right w:val="none" w:sz="0" w:space="0" w:color="auto"/>
      </w:divBdr>
    </w:div>
    <w:div w:id="332295854">
      <w:bodyDiv w:val="1"/>
      <w:marLeft w:val="0"/>
      <w:marRight w:val="0"/>
      <w:marTop w:val="0"/>
      <w:marBottom w:val="0"/>
      <w:divBdr>
        <w:top w:val="none" w:sz="0" w:space="0" w:color="auto"/>
        <w:left w:val="none" w:sz="0" w:space="0" w:color="auto"/>
        <w:bottom w:val="none" w:sz="0" w:space="0" w:color="auto"/>
        <w:right w:val="none" w:sz="0" w:space="0" w:color="auto"/>
      </w:divBdr>
      <w:divsChild>
        <w:div w:id="1897933021">
          <w:marLeft w:val="0"/>
          <w:marRight w:val="0"/>
          <w:marTop w:val="0"/>
          <w:marBottom w:val="0"/>
          <w:divBdr>
            <w:top w:val="none" w:sz="0" w:space="0" w:color="auto"/>
            <w:left w:val="none" w:sz="0" w:space="0" w:color="auto"/>
            <w:bottom w:val="none" w:sz="0" w:space="0" w:color="auto"/>
            <w:right w:val="none" w:sz="0" w:space="0" w:color="auto"/>
          </w:divBdr>
        </w:div>
        <w:div w:id="796869915">
          <w:marLeft w:val="0"/>
          <w:marRight w:val="0"/>
          <w:marTop w:val="0"/>
          <w:marBottom w:val="0"/>
          <w:divBdr>
            <w:top w:val="none" w:sz="0" w:space="0" w:color="auto"/>
            <w:left w:val="none" w:sz="0" w:space="0" w:color="auto"/>
            <w:bottom w:val="none" w:sz="0" w:space="0" w:color="auto"/>
            <w:right w:val="none" w:sz="0" w:space="0" w:color="auto"/>
          </w:divBdr>
        </w:div>
        <w:div w:id="655493271">
          <w:marLeft w:val="0"/>
          <w:marRight w:val="0"/>
          <w:marTop w:val="0"/>
          <w:marBottom w:val="0"/>
          <w:divBdr>
            <w:top w:val="none" w:sz="0" w:space="0" w:color="auto"/>
            <w:left w:val="none" w:sz="0" w:space="0" w:color="auto"/>
            <w:bottom w:val="none" w:sz="0" w:space="0" w:color="auto"/>
            <w:right w:val="none" w:sz="0" w:space="0" w:color="auto"/>
          </w:divBdr>
        </w:div>
        <w:div w:id="583682123">
          <w:marLeft w:val="0"/>
          <w:marRight w:val="0"/>
          <w:marTop w:val="0"/>
          <w:marBottom w:val="0"/>
          <w:divBdr>
            <w:top w:val="none" w:sz="0" w:space="0" w:color="auto"/>
            <w:left w:val="none" w:sz="0" w:space="0" w:color="auto"/>
            <w:bottom w:val="none" w:sz="0" w:space="0" w:color="auto"/>
            <w:right w:val="none" w:sz="0" w:space="0" w:color="auto"/>
          </w:divBdr>
        </w:div>
        <w:div w:id="84769111">
          <w:marLeft w:val="0"/>
          <w:marRight w:val="0"/>
          <w:marTop w:val="0"/>
          <w:marBottom w:val="0"/>
          <w:divBdr>
            <w:top w:val="none" w:sz="0" w:space="0" w:color="auto"/>
            <w:left w:val="none" w:sz="0" w:space="0" w:color="auto"/>
            <w:bottom w:val="none" w:sz="0" w:space="0" w:color="auto"/>
            <w:right w:val="none" w:sz="0" w:space="0" w:color="auto"/>
          </w:divBdr>
        </w:div>
        <w:div w:id="514925768">
          <w:marLeft w:val="0"/>
          <w:marRight w:val="0"/>
          <w:marTop w:val="0"/>
          <w:marBottom w:val="0"/>
          <w:divBdr>
            <w:top w:val="none" w:sz="0" w:space="0" w:color="auto"/>
            <w:left w:val="none" w:sz="0" w:space="0" w:color="auto"/>
            <w:bottom w:val="none" w:sz="0" w:space="0" w:color="auto"/>
            <w:right w:val="none" w:sz="0" w:space="0" w:color="auto"/>
          </w:divBdr>
        </w:div>
      </w:divsChild>
    </w:div>
    <w:div w:id="344212688">
      <w:bodyDiv w:val="1"/>
      <w:marLeft w:val="0"/>
      <w:marRight w:val="0"/>
      <w:marTop w:val="0"/>
      <w:marBottom w:val="0"/>
      <w:divBdr>
        <w:top w:val="none" w:sz="0" w:space="0" w:color="auto"/>
        <w:left w:val="none" w:sz="0" w:space="0" w:color="auto"/>
        <w:bottom w:val="none" w:sz="0" w:space="0" w:color="auto"/>
        <w:right w:val="none" w:sz="0" w:space="0" w:color="auto"/>
      </w:divBdr>
    </w:div>
    <w:div w:id="383258449">
      <w:bodyDiv w:val="1"/>
      <w:marLeft w:val="0"/>
      <w:marRight w:val="0"/>
      <w:marTop w:val="0"/>
      <w:marBottom w:val="0"/>
      <w:divBdr>
        <w:top w:val="none" w:sz="0" w:space="0" w:color="auto"/>
        <w:left w:val="none" w:sz="0" w:space="0" w:color="auto"/>
        <w:bottom w:val="none" w:sz="0" w:space="0" w:color="auto"/>
        <w:right w:val="none" w:sz="0" w:space="0" w:color="auto"/>
      </w:divBdr>
    </w:div>
    <w:div w:id="486096418">
      <w:bodyDiv w:val="1"/>
      <w:marLeft w:val="0"/>
      <w:marRight w:val="0"/>
      <w:marTop w:val="0"/>
      <w:marBottom w:val="0"/>
      <w:divBdr>
        <w:top w:val="none" w:sz="0" w:space="0" w:color="auto"/>
        <w:left w:val="none" w:sz="0" w:space="0" w:color="auto"/>
        <w:bottom w:val="none" w:sz="0" w:space="0" w:color="auto"/>
        <w:right w:val="none" w:sz="0" w:space="0" w:color="auto"/>
      </w:divBdr>
    </w:div>
    <w:div w:id="508326139">
      <w:bodyDiv w:val="1"/>
      <w:marLeft w:val="0"/>
      <w:marRight w:val="0"/>
      <w:marTop w:val="0"/>
      <w:marBottom w:val="0"/>
      <w:divBdr>
        <w:top w:val="none" w:sz="0" w:space="0" w:color="auto"/>
        <w:left w:val="none" w:sz="0" w:space="0" w:color="auto"/>
        <w:bottom w:val="none" w:sz="0" w:space="0" w:color="auto"/>
        <w:right w:val="none" w:sz="0" w:space="0" w:color="auto"/>
      </w:divBdr>
    </w:div>
    <w:div w:id="634994067">
      <w:bodyDiv w:val="1"/>
      <w:marLeft w:val="0"/>
      <w:marRight w:val="0"/>
      <w:marTop w:val="0"/>
      <w:marBottom w:val="0"/>
      <w:divBdr>
        <w:top w:val="none" w:sz="0" w:space="0" w:color="auto"/>
        <w:left w:val="none" w:sz="0" w:space="0" w:color="auto"/>
        <w:bottom w:val="none" w:sz="0" w:space="0" w:color="auto"/>
        <w:right w:val="none" w:sz="0" w:space="0" w:color="auto"/>
      </w:divBdr>
    </w:div>
    <w:div w:id="642394074">
      <w:bodyDiv w:val="1"/>
      <w:marLeft w:val="0"/>
      <w:marRight w:val="0"/>
      <w:marTop w:val="0"/>
      <w:marBottom w:val="0"/>
      <w:divBdr>
        <w:top w:val="none" w:sz="0" w:space="0" w:color="auto"/>
        <w:left w:val="none" w:sz="0" w:space="0" w:color="auto"/>
        <w:bottom w:val="none" w:sz="0" w:space="0" w:color="auto"/>
        <w:right w:val="none" w:sz="0" w:space="0" w:color="auto"/>
      </w:divBdr>
    </w:div>
    <w:div w:id="683170194">
      <w:bodyDiv w:val="1"/>
      <w:marLeft w:val="0"/>
      <w:marRight w:val="0"/>
      <w:marTop w:val="0"/>
      <w:marBottom w:val="0"/>
      <w:divBdr>
        <w:top w:val="none" w:sz="0" w:space="0" w:color="auto"/>
        <w:left w:val="none" w:sz="0" w:space="0" w:color="auto"/>
        <w:bottom w:val="none" w:sz="0" w:space="0" w:color="auto"/>
        <w:right w:val="none" w:sz="0" w:space="0" w:color="auto"/>
      </w:divBdr>
    </w:div>
    <w:div w:id="859124010">
      <w:bodyDiv w:val="1"/>
      <w:marLeft w:val="0"/>
      <w:marRight w:val="0"/>
      <w:marTop w:val="0"/>
      <w:marBottom w:val="0"/>
      <w:divBdr>
        <w:top w:val="none" w:sz="0" w:space="0" w:color="auto"/>
        <w:left w:val="none" w:sz="0" w:space="0" w:color="auto"/>
        <w:bottom w:val="none" w:sz="0" w:space="0" w:color="auto"/>
        <w:right w:val="none" w:sz="0" w:space="0" w:color="auto"/>
      </w:divBdr>
    </w:div>
    <w:div w:id="925381467">
      <w:bodyDiv w:val="1"/>
      <w:marLeft w:val="0"/>
      <w:marRight w:val="0"/>
      <w:marTop w:val="0"/>
      <w:marBottom w:val="0"/>
      <w:divBdr>
        <w:top w:val="none" w:sz="0" w:space="0" w:color="auto"/>
        <w:left w:val="none" w:sz="0" w:space="0" w:color="auto"/>
        <w:bottom w:val="none" w:sz="0" w:space="0" w:color="auto"/>
        <w:right w:val="none" w:sz="0" w:space="0" w:color="auto"/>
      </w:divBdr>
    </w:div>
    <w:div w:id="942108445">
      <w:bodyDiv w:val="1"/>
      <w:marLeft w:val="0"/>
      <w:marRight w:val="0"/>
      <w:marTop w:val="0"/>
      <w:marBottom w:val="0"/>
      <w:divBdr>
        <w:top w:val="none" w:sz="0" w:space="0" w:color="auto"/>
        <w:left w:val="none" w:sz="0" w:space="0" w:color="auto"/>
        <w:bottom w:val="none" w:sz="0" w:space="0" w:color="auto"/>
        <w:right w:val="none" w:sz="0" w:space="0" w:color="auto"/>
      </w:divBdr>
    </w:div>
    <w:div w:id="1171989642">
      <w:bodyDiv w:val="1"/>
      <w:marLeft w:val="0"/>
      <w:marRight w:val="0"/>
      <w:marTop w:val="0"/>
      <w:marBottom w:val="0"/>
      <w:divBdr>
        <w:top w:val="none" w:sz="0" w:space="0" w:color="auto"/>
        <w:left w:val="none" w:sz="0" w:space="0" w:color="auto"/>
        <w:bottom w:val="none" w:sz="0" w:space="0" w:color="auto"/>
        <w:right w:val="none" w:sz="0" w:space="0" w:color="auto"/>
      </w:divBdr>
    </w:div>
    <w:div w:id="1259018893">
      <w:bodyDiv w:val="1"/>
      <w:marLeft w:val="0"/>
      <w:marRight w:val="0"/>
      <w:marTop w:val="0"/>
      <w:marBottom w:val="0"/>
      <w:divBdr>
        <w:top w:val="none" w:sz="0" w:space="0" w:color="auto"/>
        <w:left w:val="none" w:sz="0" w:space="0" w:color="auto"/>
        <w:bottom w:val="none" w:sz="0" w:space="0" w:color="auto"/>
        <w:right w:val="none" w:sz="0" w:space="0" w:color="auto"/>
      </w:divBdr>
    </w:div>
    <w:div w:id="1369917348">
      <w:bodyDiv w:val="1"/>
      <w:marLeft w:val="0"/>
      <w:marRight w:val="0"/>
      <w:marTop w:val="0"/>
      <w:marBottom w:val="0"/>
      <w:divBdr>
        <w:top w:val="none" w:sz="0" w:space="0" w:color="auto"/>
        <w:left w:val="none" w:sz="0" w:space="0" w:color="auto"/>
        <w:bottom w:val="none" w:sz="0" w:space="0" w:color="auto"/>
        <w:right w:val="none" w:sz="0" w:space="0" w:color="auto"/>
      </w:divBdr>
      <w:divsChild>
        <w:div w:id="492961894">
          <w:marLeft w:val="0"/>
          <w:marRight w:val="0"/>
          <w:marTop w:val="0"/>
          <w:marBottom w:val="0"/>
          <w:divBdr>
            <w:top w:val="none" w:sz="0" w:space="0" w:color="auto"/>
            <w:left w:val="none" w:sz="0" w:space="0" w:color="auto"/>
            <w:bottom w:val="none" w:sz="0" w:space="0" w:color="auto"/>
            <w:right w:val="none" w:sz="0" w:space="0" w:color="auto"/>
          </w:divBdr>
        </w:div>
        <w:div w:id="1150370681">
          <w:marLeft w:val="0"/>
          <w:marRight w:val="0"/>
          <w:marTop w:val="0"/>
          <w:marBottom w:val="0"/>
          <w:divBdr>
            <w:top w:val="none" w:sz="0" w:space="0" w:color="auto"/>
            <w:left w:val="none" w:sz="0" w:space="0" w:color="auto"/>
            <w:bottom w:val="none" w:sz="0" w:space="0" w:color="auto"/>
            <w:right w:val="none" w:sz="0" w:space="0" w:color="auto"/>
          </w:divBdr>
        </w:div>
        <w:div w:id="384569264">
          <w:marLeft w:val="0"/>
          <w:marRight w:val="0"/>
          <w:marTop w:val="0"/>
          <w:marBottom w:val="0"/>
          <w:divBdr>
            <w:top w:val="none" w:sz="0" w:space="0" w:color="auto"/>
            <w:left w:val="none" w:sz="0" w:space="0" w:color="auto"/>
            <w:bottom w:val="none" w:sz="0" w:space="0" w:color="auto"/>
            <w:right w:val="none" w:sz="0" w:space="0" w:color="auto"/>
          </w:divBdr>
        </w:div>
        <w:div w:id="1861315575">
          <w:marLeft w:val="0"/>
          <w:marRight w:val="0"/>
          <w:marTop w:val="0"/>
          <w:marBottom w:val="0"/>
          <w:divBdr>
            <w:top w:val="none" w:sz="0" w:space="0" w:color="auto"/>
            <w:left w:val="none" w:sz="0" w:space="0" w:color="auto"/>
            <w:bottom w:val="none" w:sz="0" w:space="0" w:color="auto"/>
            <w:right w:val="none" w:sz="0" w:space="0" w:color="auto"/>
          </w:divBdr>
        </w:div>
        <w:div w:id="338703545">
          <w:marLeft w:val="0"/>
          <w:marRight w:val="0"/>
          <w:marTop w:val="0"/>
          <w:marBottom w:val="0"/>
          <w:divBdr>
            <w:top w:val="none" w:sz="0" w:space="0" w:color="auto"/>
            <w:left w:val="none" w:sz="0" w:space="0" w:color="auto"/>
            <w:bottom w:val="none" w:sz="0" w:space="0" w:color="auto"/>
            <w:right w:val="none" w:sz="0" w:space="0" w:color="auto"/>
          </w:divBdr>
        </w:div>
        <w:div w:id="1055663205">
          <w:marLeft w:val="0"/>
          <w:marRight w:val="0"/>
          <w:marTop w:val="0"/>
          <w:marBottom w:val="0"/>
          <w:divBdr>
            <w:top w:val="none" w:sz="0" w:space="0" w:color="auto"/>
            <w:left w:val="none" w:sz="0" w:space="0" w:color="auto"/>
            <w:bottom w:val="none" w:sz="0" w:space="0" w:color="auto"/>
            <w:right w:val="none" w:sz="0" w:space="0" w:color="auto"/>
          </w:divBdr>
        </w:div>
      </w:divsChild>
    </w:div>
    <w:div w:id="1463112260">
      <w:bodyDiv w:val="1"/>
      <w:marLeft w:val="0"/>
      <w:marRight w:val="0"/>
      <w:marTop w:val="0"/>
      <w:marBottom w:val="0"/>
      <w:divBdr>
        <w:top w:val="none" w:sz="0" w:space="0" w:color="auto"/>
        <w:left w:val="none" w:sz="0" w:space="0" w:color="auto"/>
        <w:bottom w:val="none" w:sz="0" w:space="0" w:color="auto"/>
        <w:right w:val="none" w:sz="0" w:space="0" w:color="auto"/>
      </w:divBdr>
    </w:div>
    <w:div w:id="1741555918">
      <w:bodyDiv w:val="1"/>
      <w:marLeft w:val="0"/>
      <w:marRight w:val="0"/>
      <w:marTop w:val="0"/>
      <w:marBottom w:val="0"/>
      <w:divBdr>
        <w:top w:val="none" w:sz="0" w:space="0" w:color="auto"/>
        <w:left w:val="none" w:sz="0" w:space="0" w:color="auto"/>
        <w:bottom w:val="none" w:sz="0" w:space="0" w:color="auto"/>
        <w:right w:val="none" w:sz="0" w:space="0" w:color="auto"/>
      </w:divBdr>
    </w:div>
    <w:div w:id="1763523484">
      <w:bodyDiv w:val="1"/>
      <w:marLeft w:val="0"/>
      <w:marRight w:val="0"/>
      <w:marTop w:val="0"/>
      <w:marBottom w:val="0"/>
      <w:divBdr>
        <w:top w:val="none" w:sz="0" w:space="0" w:color="auto"/>
        <w:left w:val="none" w:sz="0" w:space="0" w:color="auto"/>
        <w:bottom w:val="none" w:sz="0" w:space="0" w:color="auto"/>
        <w:right w:val="none" w:sz="0" w:space="0" w:color="auto"/>
      </w:divBdr>
    </w:div>
    <w:div w:id="1915889455">
      <w:bodyDiv w:val="1"/>
      <w:marLeft w:val="0"/>
      <w:marRight w:val="0"/>
      <w:marTop w:val="0"/>
      <w:marBottom w:val="0"/>
      <w:divBdr>
        <w:top w:val="none" w:sz="0" w:space="0" w:color="auto"/>
        <w:left w:val="none" w:sz="0" w:space="0" w:color="auto"/>
        <w:bottom w:val="none" w:sz="0" w:space="0" w:color="auto"/>
        <w:right w:val="none" w:sz="0" w:space="0" w:color="auto"/>
      </w:divBdr>
    </w:div>
    <w:div w:id="2068451723">
      <w:bodyDiv w:val="1"/>
      <w:marLeft w:val="0"/>
      <w:marRight w:val="0"/>
      <w:marTop w:val="0"/>
      <w:marBottom w:val="0"/>
      <w:divBdr>
        <w:top w:val="none" w:sz="0" w:space="0" w:color="auto"/>
        <w:left w:val="none" w:sz="0" w:space="0" w:color="auto"/>
        <w:bottom w:val="none" w:sz="0" w:space="0" w:color="auto"/>
        <w:right w:val="none" w:sz="0" w:space="0" w:color="auto"/>
      </w:divBdr>
      <w:divsChild>
        <w:div w:id="117838592">
          <w:marLeft w:val="0"/>
          <w:marRight w:val="0"/>
          <w:marTop w:val="0"/>
          <w:marBottom w:val="0"/>
          <w:divBdr>
            <w:top w:val="none" w:sz="0" w:space="0" w:color="auto"/>
            <w:left w:val="none" w:sz="0" w:space="0" w:color="auto"/>
            <w:bottom w:val="none" w:sz="0" w:space="0" w:color="auto"/>
            <w:right w:val="none" w:sz="0" w:space="0" w:color="auto"/>
          </w:divBdr>
          <w:divsChild>
            <w:div w:id="1782066640">
              <w:marLeft w:val="0"/>
              <w:marRight w:val="0"/>
              <w:marTop w:val="0"/>
              <w:marBottom w:val="0"/>
              <w:divBdr>
                <w:top w:val="none" w:sz="0" w:space="0" w:color="auto"/>
                <w:left w:val="none" w:sz="0" w:space="0" w:color="auto"/>
                <w:bottom w:val="none" w:sz="0" w:space="0" w:color="auto"/>
                <w:right w:val="none" w:sz="0" w:space="0" w:color="auto"/>
              </w:divBdr>
              <w:divsChild>
                <w:div w:id="189606952">
                  <w:marLeft w:val="0"/>
                  <w:marRight w:val="0"/>
                  <w:marTop w:val="0"/>
                  <w:marBottom w:val="0"/>
                  <w:divBdr>
                    <w:top w:val="none" w:sz="0" w:space="0" w:color="auto"/>
                    <w:left w:val="none" w:sz="0" w:space="0" w:color="auto"/>
                    <w:bottom w:val="none" w:sz="0" w:space="0" w:color="auto"/>
                    <w:right w:val="none" w:sz="0" w:space="0" w:color="auto"/>
                  </w:divBdr>
                  <w:divsChild>
                    <w:div w:id="1429888724">
                      <w:marLeft w:val="0"/>
                      <w:marRight w:val="0"/>
                      <w:marTop w:val="0"/>
                      <w:marBottom w:val="0"/>
                      <w:divBdr>
                        <w:top w:val="none" w:sz="0" w:space="0" w:color="auto"/>
                        <w:left w:val="none" w:sz="0" w:space="0" w:color="auto"/>
                        <w:bottom w:val="none" w:sz="0" w:space="0" w:color="auto"/>
                        <w:right w:val="none" w:sz="0" w:space="0" w:color="auto"/>
                      </w:divBdr>
                    </w:div>
                  </w:divsChild>
                </w:div>
                <w:div w:id="498235703">
                  <w:marLeft w:val="0"/>
                  <w:marRight w:val="0"/>
                  <w:marTop w:val="0"/>
                  <w:marBottom w:val="0"/>
                  <w:divBdr>
                    <w:top w:val="none" w:sz="0" w:space="0" w:color="auto"/>
                    <w:left w:val="none" w:sz="0" w:space="0" w:color="auto"/>
                    <w:bottom w:val="none" w:sz="0" w:space="0" w:color="auto"/>
                    <w:right w:val="none" w:sz="0" w:space="0" w:color="auto"/>
                  </w:divBdr>
                  <w:divsChild>
                    <w:div w:id="677076322">
                      <w:marLeft w:val="0"/>
                      <w:marRight w:val="0"/>
                      <w:marTop w:val="0"/>
                      <w:marBottom w:val="0"/>
                      <w:divBdr>
                        <w:top w:val="none" w:sz="0" w:space="0" w:color="auto"/>
                        <w:left w:val="none" w:sz="0" w:space="0" w:color="auto"/>
                        <w:bottom w:val="none" w:sz="0" w:space="0" w:color="auto"/>
                        <w:right w:val="none" w:sz="0" w:space="0" w:color="auto"/>
                      </w:divBdr>
                    </w:div>
                  </w:divsChild>
                </w:div>
                <w:div w:id="607156457">
                  <w:marLeft w:val="0"/>
                  <w:marRight w:val="0"/>
                  <w:marTop w:val="0"/>
                  <w:marBottom w:val="0"/>
                  <w:divBdr>
                    <w:top w:val="none" w:sz="0" w:space="0" w:color="auto"/>
                    <w:left w:val="none" w:sz="0" w:space="0" w:color="auto"/>
                    <w:bottom w:val="none" w:sz="0" w:space="0" w:color="auto"/>
                    <w:right w:val="none" w:sz="0" w:space="0" w:color="auto"/>
                  </w:divBdr>
                  <w:divsChild>
                    <w:div w:id="686441704">
                      <w:marLeft w:val="0"/>
                      <w:marRight w:val="0"/>
                      <w:marTop w:val="0"/>
                      <w:marBottom w:val="0"/>
                      <w:divBdr>
                        <w:top w:val="none" w:sz="0" w:space="0" w:color="auto"/>
                        <w:left w:val="none" w:sz="0" w:space="0" w:color="auto"/>
                        <w:bottom w:val="none" w:sz="0" w:space="0" w:color="auto"/>
                        <w:right w:val="none" w:sz="0" w:space="0" w:color="auto"/>
                      </w:divBdr>
                    </w:div>
                  </w:divsChild>
                </w:div>
                <w:div w:id="845288875">
                  <w:marLeft w:val="0"/>
                  <w:marRight w:val="0"/>
                  <w:marTop w:val="0"/>
                  <w:marBottom w:val="0"/>
                  <w:divBdr>
                    <w:top w:val="none" w:sz="0" w:space="0" w:color="auto"/>
                    <w:left w:val="none" w:sz="0" w:space="0" w:color="auto"/>
                    <w:bottom w:val="none" w:sz="0" w:space="0" w:color="auto"/>
                    <w:right w:val="none" w:sz="0" w:space="0" w:color="auto"/>
                  </w:divBdr>
                  <w:divsChild>
                    <w:div w:id="1821072265">
                      <w:marLeft w:val="0"/>
                      <w:marRight w:val="0"/>
                      <w:marTop w:val="0"/>
                      <w:marBottom w:val="0"/>
                      <w:divBdr>
                        <w:top w:val="none" w:sz="0" w:space="0" w:color="auto"/>
                        <w:left w:val="none" w:sz="0" w:space="0" w:color="auto"/>
                        <w:bottom w:val="none" w:sz="0" w:space="0" w:color="auto"/>
                        <w:right w:val="none" w:sz="0" w:space="0" w:color="auto"/>
                      </w:divBdr>
                    </w:div>
                  </w:divsChild>
                </w:div>
                <w:div w:id="985670390">
                  <w:marLeft w:val="0"/>
                  <w:marRight w:val="0"/>
                  <w:marTop w:val="0"/>
                  <w:marBottom w:val="0"/>
                  <w:divBdr>
                    <w:top w:val="none" w:sz="0" w:space="0" w:color="auto"/>
                    <w:left w:val="none" w:sz="0" w:space="0" w:color="auto"/>
                    <w:bottom w:val="none" w:sz="0" w:space="0" w:color="auto"/>
                    <w:right w:val="none" w:sz="0" w:space="0" w:color="auto"/>
                  </w:divBdr>
                  <w:divsChild>
                    <w:div w:id="102577467">
                      <w:marLeft w:val="0"/>
                      <w:marRight w:val="0"/>
                      <w:marTop w:val="0"/>
                      <w:marBottom w:val="0"/>
                      <w:divBdr>
                        <w:top w:val="none" w:sz="0" w:space="0" w:color="auto"/>
                        <w:left w:val="none" w:sz="0" w:space="0" w:color="auto"/>
                        <w:bottom w:val="none" w:sz="0" w:space="0" w:color="auto"/>
                        <w:right w:val="none" w:sz="0" w:space="0" w:color="auto"/>
                      </w:divBdr>
                    </w:div>
                  </w:divsChild>
                </w:div>
                <w:div w:id="1002120861">
                  <w:marLeft w:val="0"/>
                  <w:marRight w:val="0"/>
                  <w:marTop w:val="0"/>
                  <w:marBottom w:val="0"/>
                  <w:divBdr>
                    <w:top w:val="none" w:sz="0" w:space="0" w:color="auto"/>
                    <w:left w:val="none" w:sz="0" w:space="0" w:color="auto"/>
                    <w:bottom w:val="none" w:sz="0" w:space="0" w:color="auto"/>
                    <w:right w:val="none" w:sz="0" w:space="0" w:color="auto"/>
                  </w:divBdr>
                  <w:divsChild>
                    <w:div w:id="1677032131">
                      <w:marLeft w:val="0"/>
                      <w:marRight w:val="0"/>
                      <w:marTop w:val="0"/>
                      <w:marBottom w:val="0"/>
                      <w:divBdr>
                        <w:top w:val="none" w:sz="0" w:space="0" w:color="auto"/>
                        <w:left w:val="none" w:sz="0" w:space="0" w:color="auto"/>
                        <w:bottom w:val="none" w:sz="0" w:space="0" w:color="auto"/>
                        <w:right w:val="none" w:sz="0" w:space="0" w:color="auto"/>
                      </w:divBdr>
                    </w:div>
                  </w:divsChild>
                </w:div>
                <w:div w:id="1133866528">
                  <w:marLeft w:val="0"/>
                  <w:marRight w:val="0"/>
                  <w:marTop w:val="0"/>
                  <w:marBottom w:val="0"/>
                  <w:divBdr>
                    <w:top w:val="none" w:sz="0" w:space="0" w:color="auto"/>
                    <w:left w:val="none" w:sz="0" w:space="0" w:color="auto"/>
                    <w:bottom w:val="none" w:sz="0" w:space="0" w:color="auto"/>
                    <w:right w:val="none" w:sz="0" w:space="0" w:color="auto"/>
                  </w:divBdr>
                  <w:divsChild>
                    <w:div w:id="800223972">
                      <w:marLeft w:val="0"/>
                      <w:marRight w:val="0"/>
                      <w:marTop w:val="0"/>
                      <w:marBottom w:val="0"/>
                      <w:divBdr>
                        <w:top w:val="none" w:sz="0" w:space="0" w:color="auto"/>
                        <w:left w:val="none" w:sz="0" w:space="0" w:color="auto"/>
                        <w:bottom w:val="none" w:sz="0" w:space="0" w:color="auto"/>
                        <w:right w:val="none" w:sz="0" w:space="0" w:color="auto"/>
                      </w:divBdr>
                    </w:div>
                  </w:divsChild>
                </w:div>
                <w:div w:id="1383482121">
                  <w:marLeft w:val="0"/>
                  <w:marRight w:val="0"/>
                  <w:marTop w:val="0"/>
                  <w:marBottom w:val="0"/>
                  <w:divBdr>
                    <w:top w:val="none" w:sz="0" w:space="0" w:color="auto"/>
                    <w:left w:val="none" w:sz="0" w:space="0" w:color="auto"/>
                    <w:bottom w:val="none" w:sz="0" w:space="0" w:color="auto"/>
                    <w:right w:val="none" w:sz="0" w:space="0" w:color="auto"/>
                  </w:divBdr>
                  <w:divsChild>
                    <w:div w:id="1796097404">
                      <w:marLeft w:val="0"/>
                      <w:marRight w:val="0"/>
                      <w:marTop w:val="0"/>
                      <w:marBottom w:val="0"/>
                      <w:divBdr>
                        <w:top w:val="none" w:sz="0" w:space="0" w:color="auto"/>
                        <w:left w:val="none" w:sz="0" w:space="0" w:color="auto"/>
                        <w:bottom w:val="none" w:sz="0" w:space="0" w:color="auto"/>
                        <w:right w:val="none" w:sz="0" w:space="0" w:color="auto"/>
                      </w:divBdr>
                    </w:div>
                  </w:divsChild>
                </w:div>
                <w:div w:id="1386828149">
                  <w:marLeft w:val="0"/>
                  <w:marRight w:val="0"/>
                  <w:marTop w:val="0"/>
                  <w:marBottom w:val="0"/>
                  <w:divBdr>
                    <w:top w:val="none" w:sz="0" w:space="0" w:color="auto"/>
                    <w:left w:val="none" w:sz="0" w:space="0" w:color="auto"/>
                    <w:bottom w:val="none" w:sz="0" w:space="0" w:color="auto"/>
                    <w:right w:val="none" w:sz="0" w:space="0" w:color="auto"/>
                  </w:divBdr>
                  <w:divsChild>
                    <w:div w:id="1568227691">
                      <w:marLeft w:val="0"/>
                      <w:marRight w:val="0"/>
                      <w:marTop w:val="0"/>
                      <w:marBottom w:val="0"/>
                      <w:divBdr>
                        <w:top w:val="none" w:sz="0" w:space="0" w:color="auto"/>
                        <w:left w:val="none" w:sz="0" w:space="0" w:color="auto"/>
                        <w:bottom w:val="none" w:sz="0" w:space="0" w:color="auto"/>
                        <w:right w:val="none" w:sz="0" w:space="0" w:color="auto"/>
                      </w:divBdr>
                    </w:div>
                  </w:divsChild>
                </w:div>
                <w:div w:id="1430352147">
                  <w:marLeft w:val="0"/>
                  <w:marRight w:val="0"/>
                  <w:marTop w:val="0"/>
                  <w:marBottom w:val="0"/>
                  <w:divBdr>
                    <w:top w:val="none" w:sz="0" w:space="0" w:color="auto"/>
                    <w:left w:val="none" w:sz="0" w:space="0" w:color="auto"/>
                    <w:bottom w:val="none" w:sz="0" w:space="0" w:color="auto"/>
                    <w:right w:val="none" w:sz="0" w:space="0" w:color="auto"/>
                  </w:divBdr>
                  <w:divsChild>
                    <w:div w:id="145363401">
                      <w:marLeft w:val="0"/>
                      <w:marRight w:val="0"/>
                      <w:marTop w:val="0"/>
                      <w:marBottom w:val="0"/>
                      <w:divBdr>
                        <w:top w:val="none" w:sz="0" w:space="0" w:color="auto"/>
                        <w:left w:val="none" w:sz="0" w:space="0" w:color="auto"/>
                        <w:bottom w:val="none" w:sz="0" w:space="0" w:color="auto"/>
                        <w:right w:val="none" w:sz="0" w:space="0" w:color="auto"/>
                      </w:divBdr>
                    </w:div>
                  </w:divsChild>
                </w:div>
                <w:div w:id="1455245960">
                  <w:marLeft w:val="0"/>
                  <w:marRight w:val="0"/>
                  <w:marTop w:val="0"/>
                  <w:marBottom w:val="0"/>
                  <w:divBdr>
                    <w:top w:val="none" w:sz="0" w:space="0" w:color="auto"/>
                    <w:left w:val="none" w:sz="0" w:space="0" w:color="auto"/>
                    <w:bottom w:val="none" w:sz="0" w:space="0" w:color="auto"/>
                    <w:right w:val="none" w:sz="0" w:space="0" w:color="auto"/>
                  </w:divBdr>
                  <w:divsChild>
                    <w:div w:id="1066610213">
                      <w:marLeft w:val="0"/>
                      <w:marRight w:val="0"/>
                      <w:marTop w:val="0"/>
                      <w:marBottom w:val="0"/>
                      <w:divBdr>
                        <w:top w:val="none" w:sz="0" w:space="0" w:color="auto"/>
                        <w:left w:val="none" w:sz="0" w:space="0" w:color="auto"/>
                        <w:bottom w:val="none" w:sz="0" w:space="0" w:color="auto"/>
                        <w:right w:val="none" w:sz="0" w:space="0" w:color="auto"/>
                      </w:divBdr>
                    </w:div>
                  </w:divsChild>
                </w:div>
                <w:div w:id="1473401707">
                  <w:marLeft w:val="0"/>
                  <w:marRight w:val="0"/>
                  <w:marTop w:val="0"/>
                  <w:marBottom w:val="0"/>
                  <w:divBdr>
                    <w:top w:val="none" w:sz="0" w:space="0" w:color="auto"/>
                    <w:left w:val="none" w:sz="0" w:space="0" w:color="auto"/>
                    <w:bottom w:val="none" w:sz="0" w:space="0" w:color="auto"/>
                    <w:right w:val="none" w:sz="0" w:space="0" w:color="auto"/>
                  </w:divBdr>
                  <w:divsChild>
                    <w:div w:id="1278753725">
                      <w:marLeft w:val="0"/>
                      <w:marRight w:val="0"/>
                      <w:marTop w:val="0"/>
                      <w:marBottom w:val="0"/>
                      <w:divBdr>
                        <w:top w:val="none" w:sz="0" w:space="0" w:color="auto"/>
                        <w:left w:val="none" w:sz="0" w:space="0" w:color="auto"/>
                        <w:bottom w:val="none" w:sz="0" w:space="0" w:color="auto"/>
                        <w:right w:val="none" w:sz="0" w:space="0" w:color="auto"/>
                      </w:divBdr>
                    </w:div>
                  </w:divsChild>
                </w:div>
                <w:div w:id="1576092620">
                  <w:marLeft w:val="0"/>
                  <w:marRight w:val="0"/>
                  <w:marTop w:val="0"/>
                  <w:marBottom w:val="0"/>
                  <w:divBdr>
                    <w:top w:val="none" w:sz="0" w:space="0" w:color="auto"/>
                    <w:left w:val="none" w:sz="0" w:space="0" w:color="auto"/>
                    <w:bottom w:val="none" w:sz="0" w:space="0" w:color="auto"/>
                    <w:right w:val="none" w:sz="0" w:space="0" w:color="auto"/>
                  </w:divBdr>
                  <w:divsChild>
                    <w:div w:id="1202400885">
                      <w:marLeft w:val="0"/>
                      <w:marRight w:val="0"/>
                      <w:marTop w:val="0"/>
                      <w:marBottom w:val="0"/>
                      <w:divBdr>
                        <w:top w:val="none" w:sz="0" w:space="0" w:color="auto"/>
                        <w:left w:val="none" w:sz="0" w:space="0" w:color="auto"/>
                        <w:bottom w:val="none" w:sz="0" w:space="0" w:color="auto"/>
                        <w:right w:val="none" w:sz="0" w:space="0" w:color="auto"/>
                      </w:divBdr>
                    </w:div>
                  </w:divsChild>
                </w:div>
                <w:div w:id="1578133332">
                  <w:marLeft w:val="0"/>
                  <w:marRight w:val="0"/>
                  <w:marTop w:val="0"/>
                  <w:marBottom w:val="0"/>
                  <w:divBdr>
                    <w:top w:val="none" w:sz="0" w:space="0" w:color="auto"/>
                    <w:left w:val="none" w:sz="0" w:space="0" w:color="auto"/>
                    <w:bottom w:val="none" w:sz="0" w:space="0" w:color="auto"/>
                    <w:right w:val="none" w:sz="0" w:space="0" w:color="auto"/>
                  </w:divBdr>
                  <w:divsChild>
                    <w:div w:id="597449560">
                      <w:marLeft w:val="0"/>
                      <w:marRight w:val="0"/>
                      <w:marTop w:val="0"/>
                      <w:marBottom w:val="0"/>
                      <w:divBdr>
                        <w:top w:val="none" w:sz="0" w:space="0" w:color="auto"/>
                        <w:left w:val="none" w:sz="0" w:space="0" w:color="auto"/>
                        <w:bottom w:val="none" w:sz="0" w:space="0" w:color="auto"/>
                        <w:right w:val="none" w:sz="0" w:space="0" w:color="auto"/>
                      </w:divBdr>
                    </w:div>
                  </w:divsChild>
                </w:div>
                <w:div w:id="1603564016">
                  <w:marLeft w:val="0"/>
                  <w:marRight w:val="0"/>
                  <w:marTop w:val="0"/>
                  <w:marBottom w:val="0"/>
                  <w:divBdr>
                    <w:top w:val="none" w:sz="0" w:space="0" w:color="auto"/>
                    <w:left w:val="none" w:sz="0" w:space="0" w:color="auto"/>
                    <w:bottom w:val="none" w:sz="0" w:space="0" w:color="auto"/>
                    <w:right w:val="none" w:sz="0" w:space="0" w:color="auto"/>
                  </w:divBdr>
                  <w:divsChild>
                    <w:div w:id="961032001">
                      <w:marLeft w:val="0"/>
                      <w:marRight w:val="0"/>
                      <w:marTop w:val="0"/>
                      <w:marBottom w:val="0"/>
                      <w:divBdr>
                        <w:top w:val="none" w:sz="0" w:space="0" w:color="auto"/>
                        <w:left w:val="none" w:sz="0" w:space="0" w:color="auto"/>
                        <w:bottom w:val="none" w:sz="0" w:space="0" w:color="auto"/>
                        <w:right w:val="none" w:sz="0" w:space="0" w:color="auto"/>
                      </w:divBdr>
                    </w:div>
                  </w:divsChild>
                </w:div>
                <w:div w:id="1636518566">
                  <w:marLeft w:val="0"/>
                  <w:marRight w:val="0"/>
                  <w:marTop w:val="0"/>
                  <w:marBottom w:val="0"/>
                  <w:divBdr>
                    <w:top w:val="none" w:sz="0" w:space="0" w:color="auto"/>
                    <w:left w:val="none" w:sz="0" w:space="0" w:color="auto"/>
                    <w:bottom w:val="none" w:sz="0" w:space="0" w:color="auto"/>
                    <w:right w:val="none" w:sz="0" w:space="0" w:color="auto"/>
                  </w:divBdr>
                  <w:divsChild>
                    <w:div w:id="1508474324">
                      <w:marLeft w:val="0"/>
                      <w:marRight w:val="0"/>
                      <w:marTop w:val="0"/>
                      <w:marBottom w:val="0"/>
                      <w:divBdr>
                        <w:top w:val="none" w:sz="0" w:space="0" w:color="auto"/>
                        <w:left w:val="none" w:sz="0" w:space="0" w:color="auto"/>
                        <w:bottom w:val="none" w:sz="0" w:space="0" w:color="auto"/>
                        <w:right w:val="none" w:sz="0" w:space="0" w:color="auto"/>
                      </w:divBdr>
                    </w:div>
                  </w:divsChild>
                </w:div>
                <w:div w:id="2071609890">
                  <w:marLeft w:val="0"/>
                  <w:marRight w:val="0"/>
                  <w:marTop w:val="0"/>
                  <w:marBottom w:val="0"/>
                  <w:divBdr>
                    <w:top w:val="none" w:sz="0" w:space="0" w:color="auto"/>
                    <w:left w:val="none" w:sz="0" w:space="0" w:color="auto"/>
                    <w:bottom w:val="none" w:sz="0" w:space="0" w:color="auto"/>
                    <w:right w:val="none" w:sz="0" w:space="0" w:color="auto"/>
                  </w:divBdr>
                  <w:divsChild>
                    <w:div w:id="370301094">
                      <w:marLeft w:val="0"/>
                      <w:marRight w:val="0"/>
                      <w:marTop w:val="0"/>
                      <w:marBottom w:val="0"/>
                      <w:divBdr>
                        <w:top w:val="none" w:sz="0" w:space="0" w:color="auto"/>
                        <w:left w:val="none" w:sz="0" w:space="0" w:color="auto"/>
                        <w:bottom w:val="none" w:sz="0" w:space="0" w:color="auto"/>
                        <w:right w:val="none" w:sz="0" w:space="0" w:color="auto"/>
                      </w:divBdr>
                    </w:div>
                  </w:divsChild>
                </w:div>
                <w:div w:id="2085711948">
                  <w:marLeft w:val="0"/>
                  <w:marRight w:val="0"/>
                  <w:marTop w:val="0"/>
                  <w:marBottom w:val="0"/>
                  <w:divBdr>
                    <w:top w:val="none" w:sz="0" w:space="0" w:color="auto"/>
                    <w:left w:val="none" w:sz="0" w:space="0" w:color="auto"/>
                    <w:bottom w:val="none" w:sz="0" w:space="0" w:color="auto"/>
                    <w:right w:val="none" w:sz="0" w:space="0" w:color="auto"/>
                  </w:divBdr>
                  <w:divsChild>
                    <w:div w:id="15136409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11616965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numbering" Target="numbering.xml"/><Relationship Id="rId18" Type="http://schemas.openxmlformats.org/officeDocument/2006/relationships/endnotes" Target="endnotes.xml"/><Relationship Id="rId26" Type="http://schemas.openxmlformats.org/officeDocument/2006/relationships/hyperlink" Target="https://webgate.ec.europa.eu/fsd/fsf1" TargetMode="External"/><Relationship Id="rId3" Type="http://schemas.openxmlformats.org/officeDocument/2006/relationships/customXml" Target="../customXml/item3.xml"/><Relationship Id="rId21" Type="http://schemas.openxmlformats.org/officeDocument/2006/relationships/header" Target="header2.xml"/><Relationship Id="rId34" Type="http://schemas.microsoft.com/office/2020/10/relationships/intelligence" Target="intelligence2.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footnotes" Target="footnotes.xml"/><Relationship Id="rId25" Type="http://schemas.openxmlformats.org/officeDocument/2006/relationships/hyperlink" Target="https://wikis.ec.europa.eu/display/ExactExternalWiki/2.+Basic+rules" TargetMode="Externa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webSettings" Target="webSettings.xml"/><Relationship Id="rId20" Type="http://schemas.openxmlformats.org/officeDocument/2006/relationships/footer" Target="footer1.xml"/><Relationship Id="rId29"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footer" Target="footer3.xml"/><Relationship Id="rId32"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settings" Target="settings.xml"/><Relationship Id="rId23" Type="http://schemas.openxmlformats.org/officeDocument/2006/relationships/header" Target="header3.xml"/><Relationship Id="rId28" Type="http://schemas.openxmlformats.org/officeDocument/2006/relationships/hyperlink" Target="https://www.kommersupphandling.se/elite/Journal/Procurement/ProcurementMaterial/MainCriteria/EditCriterion.aspx?JournalId=9204&amp;CriterionId=360955" TargetMode="External"/><Relationship Id="rId10" Type="http://schemas.openxmlformats.org/officeDocument/2006/relationships/customXml" Target="../customXml/item10.xml"/><Relationship Id="rId19" Type="http://schemas.openxmlformats.org/officeDocument/2006/relationships/header" Target="header1.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styles" Target="styles.xml"/><Relationship Id="rId22" Type="http://schemas.openxmlformats.org/officeDocument/2006/relationships/footer" Target="footer2.xml"/><Relationship Id="rId27" Type="http://schemas.openxmlformats.org/officeDocument/2006/relationships/hyperlink" Target="https://sanctions.nazk.gov.ua/en/boycott/" TargetMode="External"/><Relationship Id="rId30" Type="http://schemas.openxmlformats.org/officeDocument/2006/relationships/footer" Target="footer4.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emf"/></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20Files\NIRAS\Skabeloner\Niras%20Templates\NIRAS%20Share\Technical%20Report.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E974DD22EE04EC7A4935B414272C1FE"/>
        <w:category>
          <w:name w:val="Allmänt"/>
          <w:gallery w:val="placeholder"/>
        </w:category>
        <w:types>
          <w:type w:val="bbPlcHdr"/>
        </w:types>
        <w:behaviors>
          <w:behavior w:val="content"/>
        </w:behaviors>
        <w:guid w:val="{4547ED0B-AFE8-4D77-B21A-4BCC1FAA5D55}"/>
      </w:docPartPr>
      <w:docPartBody>
        <w:p w:rsidR="00912E04" w:rsidRDefault="003A0367">
          <w:pPr>
            <w:pStyle w:val="5E974DD22EE04EC7A4935B414272C1FE"/>
          </w:pPr>
          <w:r w:rsidRPr="0000369A">
            <w:t>Indhold</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000247B" w:usb2="00000009" w:usb3="00000000" w:csb0="000001FF"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Palatino Linotype">
    <w:panose1 w:val="02040502050505030304"/>
    <w:charset w:val="00"/>
    <w:family w:val="roman"/>
    <w:pitch w:val="variable"/>
    <w:sig w:usb0="E0000287" w:usb1="40000013" w:usb2="00000000" w:usb3="00000000" w:csb0="0000019F" w:csb1="00000000"/>
  </w:font>
  <w:font w:name="Arial">
    <w:panose1 w:val="020B0604020202020204"/>
    <w:charset w:val="00"/>
    <w:family w:val="swiss"/>
    <w:pitch w:val="variable"/>
    <w:sig w:usb0="E0002EFF" w:usb1="C000785B" w:usb2="00000009" w:usb3="00000000" w:csb0="000001FF" w:csb1="00000000"/>
  </w:font>
  <w:font w:name="MS Mincho">
    <w:panose1 w:val="02020609040205080304"/>
    <w:charset w:val="80"/>
    <w:family w:val="modern"/>
    <w:pitch w:val="fixed"/>
    <w:sig w:usb0="E00002FF" w:usb1="6AC7FDFB" w:usb2="08000012" w:usb3="00000000" w:csb0="0002009F" w:csb1="00000000"/>
  </w:font>
  <w:font w:name="Consolas">
    <w:panose1 w:val="020B0609020204030204"/>
    <w:charset w:val="00"/>
    <w:family w:val="modern"/>
    <w:pitch w:val="fixed"/>
    <w:sig w:usb0="E00006FF" w:usb1="0000FCFF" w:usb2="00000001" w:usb3="00000000" w:csb0="0000019F" w:csb1="00000000"/>
  </w:font>
  <w:font w:name="Segoe UI Light">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A0367"/>
    <w:rsid w:val="00035317"/>
    <w:rsid w:val="00046EFA"/>
    <w:rsid w:val="00061E08"/>
    <w:rsid w:val="00066257"/>
    <w:rsid w:val="00067F56"/>
    <w:rsid w:val="00082511"/>
    <w:rsid w:val="00091934"/>
    <w:rsid w:val="000B3899"/>
    <w:rsid w:val="000B444C"/>
    <w:rsid w:val="000B5854"/>
    <w:rsid w:val="000C0A09"/>
    <w:rsid w:val="0014550B"/>
    <w:rsid w:val="00146E5D"/>
    <w:rsid w:val="00150E60"/>
    <w:rsid w:val="00200A67"/>
    <w:rsid w:val="00234CC8"/>
    <w:rsid w:val="00273592"/>
    <w:rsid w:val="0027649B"/>
    <w:rsid w:val="002A1DEC"/>
    <w:rsid w:val="002A75A3"/>
    <w:rsid w:val="002D425C"/>
    <w:rsid w:val="002F173A"/>
    <w:rsid w:val="003A0367"/>
    <w:rsid w:val="003A5BA5"/>
    <w:rsid w:val="003A5C51"/>
    <w:rsid w:val="00426DD7"/>
    <w:rsid w:val="00462639"/>
    <w:rsid w:val="00465011"/>
    <w:rsid w:val="004B7106"/>
    <w:rsid w:val="004C070F"/>
    <w:rsid w:val="004E74A6"/>
    <w:rsid w:val="004F3C9C"/>
    <w:rsid w:val="004F6F26"/>
    <w:rsid w:val="00510772"/>
    <w:rsid w:val="00546DAA"/>
    <w:rsid w:val="00552779"/>
    <w:rsid w:val="00560036"/>
    <w:rsid w:val="005C0DF1"/>
    <w:rsid w:val="005C5776"/>
    <w:rsid w:val="005C6735"/>
    <w:rsid w:val="00604F88"/>
    <w:rsid w:val="00614825"/>
    <w:rsid w:val="00650A9E"/>
    <w:rsid w:val="006B1524"/>
    <w:rsid w:val="00733891"/>
    <w:rsid w:val="007A7ED3"/>
    <w:rsid w:val="007D67B0"/>
    <w:rsid w:val="007D729B"/>
    <w:rsid w:val="00804CE0"/>
    <w:rsid w:val="008140B7"/>
    <w:rsid w:val="00837A31"/>
    <w:rsid w:val="00865239"/>
    <w:rsid w:val="0088474C"/>
    <w:rsid w:val="008C65EB"/>
    <w:rsid w:val="00912E04"/>
    <w:rsid w:val="00A13051"/>
    <w:rsid w:val="00A16EEB"/>
    <w:rsid w:val="00A40ADA"/>
    <w:rsid w:val="00A47BAC"/>
    <w:rsid w:val="00A81A4B"/>
    <w:rsid w:val="00AB1129"/>
    <w:rsid w:val="00AE27DD"/>
    <w:rsid w:val="00AF617C"/>
    <w:rsid w:val="00B21B4C"/>
    <w:rsid w:val="00B234CB"/>
    <w:rsid w:val="00B304E3"/>
    <w:rsid w:val="00B84249"/>
    <w:rsid w:val="00BE126C"/>
    <w:rsid w:val="00BE4F1B"/>
    <w:rsid w:val="00C4501C"/>
    <w:rsid w:val="00CC49B6"/>
    <w:rsid w:val="00CE67D1"/>
    <w:rsid w:val="00D112F5"/>
    <w:rsid w:val="00D17635"/>
    <w:rsid w:val="00D31E6A"/>
    <w:rsid w:val="00D611E3"/>
    <w:rsid w:val="00D80AAF"/>
    <w:rsid w:val="00D930F5"/>
    <w:rsid w:val="00DB66DA"/>
    <w:rsid w:val="00DE3405"/>
    <w:rsid w:val="00E53F6D"/>
    <w:rsid w:val="00EA3906"/>
    <w:rsid w:val="00F0476E"/>
    <w:rsid w:val="00F367FA"/>
    <w:rsid w:val="00F50ADA"/>
    <w:rsid w:val="00F75E45"/>
  </w:rsids>
  <m:mathPr>
    <m:mathFont m:val="Cambria Math"/>
    <m:brkBin m:val="before"/>
    <m:brkBinSub m:val="--"/>
    <m:smallFrac m:val="0"/>
    <m:dispDef/>
    <m:lMargin m:val="0"/>
    <m:rMargin m:val="0"/>
    <m:defJc m:val="centerGroup"/>
    <m:wrapIndent m:val="1440"/>
    <m:intLim m:val="subSup"/>
    <m:naryLim m:val="undOvr"/>
  </m:mathPr>
  <w:themeFontLang w:val="sv-SE"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5E974DD22EE04EC7A4935B414272C1FE">
    <w:name w:val="5E974DD22EE04EC7A4935B414272C1F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encoding w:val="macintosh"/>
  <w:optimizeForBrowser/>
  <w:allowPNG/>
</w:webSettings>
</file>

<file path=word/theme/theme1.xml><?xml version="1.0" encoding="utf-8"?>
<a:theme xmlns:a="http://schemas.openxmlformats.org/drawingml/2006/main" name="ROCK">
  <a:themeElements>
    <a:clrScheme name="ROCK">
      <a:dk1>
        <a:srgbClr val="595959"/>
      </a:dk1>
      <a:lt1>
        <a:srgbClr val="FFFFFF"/>
      </a:lt1>
      <a:dk2>
        <a:srgbClr val="000000"/>
      </a:dk2>
      <a:lt2>
        <a:srgbClr val="DCD5CF"/>
      </a:lt2>
      <a:accent1>
        <a:srgbClr val="F2F1EC"/>
      </a:accent1>
      <a:accent2>
        <a:srgbClr val="C3C3BD"/>
      </a:accent2>
      <a:accent3>
        <a:srgbClr val="8D918D"/>
      </a:accent3>
      <a:accent4>
        <a:srgbClr val="65625E"/>
      </a:accent4>
      <a:accent5>
        <a:srgbClr val="454038"/>
      </a:accent5>
      <a:accent6>
        <a:srgbClr val="F28903"/>
      </a:accent6>
      <a:hlink>
        <a:srgbClr val="008EBB"/>
      </a:hlink>
      <a:folHlink>
        <a:srgbClr val="008EBB"/>
      </a:folHlink>
    </a:clrScheme>
    <a:fontScheme name="NirasThemeFonts">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6"/>
        </a:solidFill>
        <a:ln>
          <a:solidFill>
            <a:schemeClr val="accent6"/>
          </a:solidFill>
        </a:ln>
      </a:spPr>
      <a:bodyPr rtlCol="0" anchor="ctr"/>
      <a:lstStyle>
        <a:defPPr algn="ctr">
          <a:defRPr sz="2000" noProof="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rgbClr val="595959"/>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defRPr sz="2000" dirty="0" err="1" smtClean="0"/>
        </a:defPPr>
      </a:lstStyle>
    </a:txDef>
  </a:objectDefaults>
  <a:extraClrSchemeLst/>
  <a:custClrLst>
    <a:custClr name="NIRAS 000 (Corporate)">
      <a:srgbClr val="BA1223"/>
    </a:custClr>
    <a:custClr name="Color has no name">
      <a:srgbClr val="FFFFFF"/>
    </a:custClr>
    <a:custClr name="Color has no name">
      <a:srgbClr val="FFFFFF"/>
    </a:custClr>
    <a:custClr name="Color has no name">
      <a:srgbClr val="FFFFFF"/>
    </a:custClr>
    <a:custClr name="Color has no name">
      <a:srgbClr val="FFFFFF"/>
    </a:custClr>
    <a:custClr name="Color has no name">
      <a:srgbClr val="FFFFFF"/>
    </a:custClr>
    <a:custClr name="Color has no name">
      <a:srgbClr val="FFFFFF"/>
    </a:custClr>
    <a:custClr name="Color has no name">
      <a:srgbClr val="FFFFFF"/>
    </a:custClr>
    <a:custClr name="Color has no name">
      <a:srgbClr val="FFFFFF"/>
    </a:custClr>
    <a:custClr name="Color has no name">
      <a:srgbClr val="FFFFFF"/>
    </a:custClr>
    <a:custClr name="ROCK 111">
      <a:srgbClr val="F2F1EC"/>
    </a:custClr>
    <a:custClr name="ROCK 122">
      <a:srgbClr val="DCD5CF"/>
    </a:custClr>
    <a:custClr name="ROCK 133">
      <a:srgbClr val="C3C3BD"/>
    </a:custClr>
    <a:custClr name="ROCK 144">
      <a:srgbClr val="8D918D"/>
    </a:custClr>
    <a:custClr name="ROCK 155">
      <a:srgbClr val="65625E"/>
    </a:custClr>
    <a:custClr name="ROCK 166">
      <a:srgbClr val="454038"/>
    </a:custClr>
    <a:custClr name="Color has no name">
      <a:srgbClr val="FFFFFF"/>
    </a:custClr>
    <a:custClr name="LAVA 100 (Attention)">
      <a:srgbClr val="F28903"/>
    </a:custClr>
    <a:custClr name="Color has no name">
      <a:srgbClr val="FFFFFF"/>
    </a:custClr>
    <a:custClr name="Color has no name">
      <a:srgbClr val="FFFFFF"/>
    </a:custClr>
    <a:custClr name="LIFE 211">
      <a:srgbClr val="EBEFE4"/>
    </a:custClr>
    <a:custClr name="LIFE 222">
      <a:srgbClr val="DBE4B5"/>
    </a:custClr>
    <a:custClr name="LIFE 233">
      <a:srgbClr val="B8CD96"/>
    </a:custClr>
    <a:custClr name="LIFE 244">
      <a:srgbClr val="7CA37F"/>
    </a:custClr>
    <a:custClr name="LIFE 255">
      <a:srgbClr val="36706B"/>
    </a:custClr>
    <a:custClr name="LIFE 266">
      <a:srgbClr val="1F4843"/>
    </a:custClr>
    <a:custClr name="Color has no name">
      <a:srgbClr val="FFFFFF"/>
    </a:custClr>
    <a:custClr name="WILD 200 (Attention)">
      <a:srgbClr val="84C55E"/>
    </a:custClr>
    <a:custClr name="Color has no name">
      <a:srgbClr val="FFFFFF"/>
    </a:custClr>
    <a:custClr name="Color has no name">
      <a:srgbClr val="FFFFFF"/>
    </a:custClr>
    <a:custClr name="SPIRIT 311">
      <a:srgbClr val="E3F3F1"/>
    </a:custClr>
    <a:custClr name="SPIRIT 322">
      <a:srgbClr val="C9E9E6"/>
    </a:custClr>
    <a:custClr name="SPIRIT 333">
      <a:srgbClr val="9CC6CA"/>
    </a:custClr>
    <a:custClr name="SPIRIT 344">
      <a:srgbClr val="7195A6"/>
    </a:custClr>
    <a:custClr name="SPIRIT 355">
      <a:srgbClr val="2D657D"/>
    </a:custClr>
    <a:custClr name="SPIRIT 366">
      <a:srgbClr val="004C64"/>
    </a:custClr>
    <a:custClr name="Color has no name">
      <a:srgbClr val="FFFFFF"/>
    </a:custClr>
    <a:custClr name="PURE 300 (Attention)">
      <a:srgbClr val="4BC1C3"/>
    </a:custClr>
    <a:custClr name="Color has no name">
      <a:srgbClr val="FFFFFF"/>
    </a:custClr>
    <a:custClr name="Color has no name">
      <a:srgbClr val="FFFFFF"/>
    </a:custClr>
  </a:custClrLst>
  <a:extLst>
    <a:ext uri="{05A4C25C-085E-4340-85A3-A5531E510DB2}">
      <thm15:themeFamily xmlns:thm15="http://schemas.microsoft.com/office/thememl/2012/main" name="ROCK" id="{11F6C7BC-96C6-4A53-97C1-1A79ACD25F0B}" vid="{FADDD456-C3C4-4DC9-BBA4-467CDF704BE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item1.xml>��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roject xmlns="http://niras/templates/project">
  <projectName/>
  <clientName>&lt;?xml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wp14"&gt;&lt;w:body&gt;&lt;w:p w14:paraId="3DC8EC3D" w14:textId="18561738" w:rsidR="004E0E7B" w:rsidRPr="00D102BC" w:rsidRDefault="004E0E7B" w:rsidP="000E7151"&gt;&lt;w:pPr&gt;&lt;w:pStyle w:val="DocumentSubheading"/&gt;&lt;w:framePr w:wrap="around" w:vAnchor="text" w:y="1"/&gt;&lt;w:jc w:val="left"/&gt;&lt;w:rPr&gt;&lt;w:sz w:val="16"/&gt;&lt;w:szCs w:val="16"/&gt;&lt;/w:rPr&gt;&lt;/w:pPr&gt;&lt;w:r w:rsidRPr="00D102BC"&gt;&lt;w:rPr&gt;&lt;w:sz w:val="16"/&gt;&lt;w:szCs w:val="16"/&gt;&lt;/w:rPr&gt;&lt;w:t&gt;Reference number: P0&lt;/w:t&gt;&lt;/w:r&gt;&lt;w:r&gt;&lt;w:rPr&gt;&lt;w:sz w:val="16"/&gt;&lt;w:szCs w:val="16"/&gt;&lt;/w:rPr&gt;&lt;w:t&gt;3&lt;/w:t&gt;&lt;/w:r&gt;&lt;w:r&gt;&lt;w:rPr&gt;&lt;w:sz w:val="16"/&gt;&lt;w:szCs w:val="16"/&gt;&lt;/w:rPr&gt;&lt;w:t&gt;_&lt;/w:t&gt;&lt;/w:r&gt;&lt;/w:p&gt;&lt;w:p w14:paraId="601BAA0A" w14:textId="77777777" w:rsidR="004E0E7B" w:rsidRDefault="004E0E7B"&gt;&lt;w:pPr&gt;&lt;w:framePr w:hSpace="142" w:wrap="around" w:vAnchor="text" w:hAnchor="margin" w:xAlign="right" w:y="1"/&gt;&lt;w:suppressOverlap/&gt;&lt;/w:pPr&gt;&lt;/w:p&gt;&lt;w:sectPr w:rsidR="00723553"&gt;&lt;w:pgSz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Id="rId1" Type="http://schemas.openxmlformats.org/officeDocument/2006/relationships/styles" Target="styles.xml"/&gt;&lt;/Relationships&gt;&lt;/pkg:xmlData&gt;&lt;/pkg:part&gt;&lt;pkg:part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w16du"&gt;&lt;w:docDefaults&gt;&lt;w:rPrDefault&gt;&lt;w:rPr&gt;&lt;w:rFonts w:asciiTheme="minorHAnsi" w:eastAsiaTheme="minorHAnsi" w:hAnsiTheme="minorHAnsi" w:cstheme="minorBidi"/&gt;&lt;w:sz w:val="17"/&gt;&lt;w:szCs w:val="17"/&gt;&lt;w:lang w:val="da-DK" w:eastAsia="en-US" w:bidi="ar-SA"/&gt;&lt;/w:rPr&gt;&lt;/w:rPrDefault&gt;&lt;w:pPrDefault&gt;&lt;w:pPr&gt;&lt;w:spacing w:after="260" w:line="240" w:lineRule="atLeast"/&gt;&lt;/w:pPr&gt;&lt;/w:pPrDefault&gt;&lt;/w:docDefaults&gt;&lt;w:style w:type="paragraph" w:default="1" w:styleId="Normal"&gt;&lt;w:name w:val="Normal"/&gt;&lt;w:qFormat/&gt;&lt;w:rsid w:val="00A017D2"/&gt;&lt;w:rPr&gt;&lt;w:lang w:val="en-GB"/&gt;&lt;/w:rPr&gt;&lt;/w:style&gt;&lt;w:style w:type="character" w:default="1" w:styleId="DefaultParagraphFont"&gt;&lt;w:name w:val="Default Paragraph Font"/&gt;&lt;w:uiPriority w:val="1"/&gt;&lt;w:unhideWhenUsed/&gt;&lt;/w:style&gt;&lt;w:style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w:type="paragraph" w:customStyle="1" w:styleId="DocumentSubheading"&gt;&lt;w:name w:val="Document Subheading"/&gt;&lt;w:basedOn w:val="Normal"/&gt;&lt;w:semiHidden/&gt;&lt;w:qFormat/&gt;&lt;w:pPr&gt;&lt;w:framePr w:hSpace="142" w:wrap="around" w:hAnchor="margin" w:xAlign="right" w:yAlign="bottom"/&gt;&lt;w:widowControl w:val="0"/&gt;&lt;w:spacing w:before="80" w:after="80" w:line="240" w:lineRule="auto"/&gt;&lt;w:ind w:left="28" w:right="28"/&gt;&lt;w:contextualSpacing/&gt;&lt;w:suppressOverlap/&gt;&lt;w:jc w:val="right"/&gt;&lt;/w:pPr&gt;&lt;w:rPr&gt;&lt;w:rFonts w:ascii="Palatino Linotype" w:hAnsi="Palatino Linotype"/&gt;&lt;w:color w:val="000000"/&gt;&lt;w:sz w:val="26"/&gt;&lt;w:lang w:eastAsia="da-DK"/&gt;&lt;/w:rPr&gt;&lt;/w:style&gt;&lt;/w:styles&gt;&lt;/pkg:xmlData&gt;&lt;/pkg:part&gt;&lt;/pkg:package&gt;
</clientName>
  <projectId/>
</project>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user xmlns="http://niras/templates/user">
  <email>anastasiia.yermoshenko@niras.se</email>
  <phone>+46  76 568 68 23</phone>
  <username>Anastasiia Yermoshenko (ANYE)</username>
  <ini>ANYE</ini>
</user>
</file>

<file path=customXml/item7.xml>��
</file>

<file path=customXml/item8.xml><?xml version="1.0" encoding="utf-8"?>
<p:properties xmlns:p="http://schemas.microsoft.com/office/2006/metadata/properties" xmlns:xsi="http://www.w3.org/2001/XMLSchema-instance" xmlns:pc="http://schemas.microsoft.com/office/infopath/2007/PartnerControls">
  <documentManagement>
    <NIRASProjectID xmlns="36389baf-d775-4142-9ba9-987d54fbb0d5">32400483</NIRASProjectID>
    <NIRASCreatedDate xmlns="36389baf-d775-4142-9ba9-987d54fbb0d5" xsi:nil="true"/>
    <NIRASScaleTxt xmlns="36389baf-d775-4142-9ba9-987d54fbb0d5" xsi:nil="true"/>
    <Delivery xmlns="36389baf-d775-4142-9ba9-987d54fbb0d5" xsi:nil="true"/>
    <NIRASDocumentNo xmlns="36389baf-d775-4142-9ba9-987d54fbb0d5" xsi:nil="true"/>
    <DocumentRevisionIdPublished xmlns="36389baf-d775-4142-9ba9-987d54fbb0d5" xsi:nil="true"/>
    <DocumentRevisionId xmlns="36389baf-d775-4142-9ba9-987d54fbb0d5" xsi:nil="true"/>
    <NIRASRevisionDate xmlns="36389baf-d775-4142-9ba9-987d54fbb0d5" xsi:nil="true"/>
    <NIRASSortOrder xmlns="36389baf-d775-4142-9ba9-987d54fbb0d5" xsi:nil="true"/>
    <NIRASOldModifiedBy xmlns="36389baf-d775-4142-9ba9-987d54fbb0d5" xsi:nil="true"/>
    <TaxCatchAll xmlns="36389baf-d775-4142-9ba9-987d54fbb0d5" xsi:nil="true"/>
    <SharedWithUsers xmlns="131cc8e9-eb98-4a50-9e1a-83688dca6bb0">
      <UserInfo>
        <DisplayName/>
        <AccountId xsi:nil="true"/>
        <AccountType/>
      </UserInfo>
    </SharedWithUsers>
    <MediaLengthInSeconds xmlns="1b8b6120-dc36-46fa-aa50-1338a390b030" xsi:nil="true"/>
    <_dlc_DocId xmlns="131cc8e9-eb98-4a50-9e1a-83688dca6bb0">SRC2ZUJ3QDFT-207025779-129248</_dlc_DocId>
    <_dlc_DocIdUrl xmlns="131cc8e9-eb98-4a50-9e1a-83688dca6bb0">
      <Url>https://niras.sharepoint.com/sites/32402291EX/_layouts/15/DocIdRedir.aspx?ID=SRC2ZUJ3QDFT-207025779-129248</Url>
      <Description>SRC2ZUJ3QDFT-207025779-129248</Description>
    </_dlc_DocIdUrl>
    <NIRASOnFrontPage xmlns="36389baf-d775-4142-9ba9-987d54fbb0d5">false</NIRASOnFrontPage>
    <lcf76f155ced4ddcb4097134ff3c332f xmlns="1b8b6120-dc36-46fa-aa50-1338a390b030">
      <Terms xmlns="http://schemas.microsoft.com/office/infopath/2007/PartnerControls"/>
    </lcf76f155ced4ddcb4097134ff3c332f>
    <da20537ee97d477b961033ada76c4a82 xmlns="36389baf-d775-4142-9ba9-987d54fbb0d5">
      <Terms xmlns="http://schemas.microsoft.com/office/infopath/2007/PartnerControls"/>
    </da20537ee97d477b961033ada76c4a82>
    <b20adbee33c84350ab297149ab7609e1 xmlns="36389baf-d775-4142-9ba9-987d54fbb0d5">
      <Terms xmlns="http://schemas.microsoft.com/office/infopath/2007/PartnerControls"/>
    </b20adbee33c84350ab297149ab7609e1>
    <o7ddbb95048e4674b1961839f647280e xmlns="36389baf-d775-4142-9ba9-987d54fbb0d5">
      <Terms xmlns="http://schemas.microsoft.com/office/infopath/2007/PartnerControls"/>
    </o7ddbb95048e4674b1961839f647280e>
    <i5700158192d457fa5a55d94ad1f5c8a xmlns="36389baf-d775-4142-9ba9-987d54fbb0d5">
      <Terms xmlns="http://schemas.microsoft.com/office/infopath/2007/PartnerControls"/>
    </i5700158192d457fa5a55d94ad1f5c8a>
    <h8aaf2de82934a7c935dd4974f73e863 xmlns="36389baf-d775-4142-9ba9-987d54fbb0d5">
      <Terms xmlns="http://schemas.microsoft.com/office/infopath/2007/PartnerControls"/>
    </h8aaf2de82934a7c935dd4974f73e863>
    <g7b9186905794052991e52b9e97e249f xmlns="36389baf-d775-4142-9ba9-987d54fbb0d5">
      <Terms xmlns="http://schemas.microsoft.com/office/infopath/2007/PartnerControls"/>
    </g7b9186905794052991e52b9e97e249f>
    <f80ac62f60fc4453ae2218348d18dabb xmlns="36389baf-d775-4142-9ba9-987d54fbb0d5">
      <Terms xmlns="http://schemas.microsoft.com/office/infopath/2007/PartnerControls"/>
    </f80ac62f60fc4453ae2218348d18dabb>
  </documentManagement>
</p:properties>
</file>

<file path=customXml/item9.xml><?xml version="1.0" encoding="utf-8"?>
<ct:contentTypeSchema xmlns:ct="http://schemas.microsoft.com/office/2006/metadata/contentType" xmlns:ma="http://schemas.microsoft.com/office/2006/metadata/properties/metaAttributes" ct:_="" ma:_="" ma:contentTypeName="Project Document" ma:contentTypeID="0x010100DCD90FCC66DA8F4C882C689D6817D41B000E5C70C811B9BF4494DB62C35EE7ACFA" ma:contentTypeVersion="30" ma:contentTypeDescription="Create a new document." ma:contentTypeScope="" ma:versionID="a9f704d5bb3c56349568fcec081f32d6">
  <xsd:schema xmlns:xsd="http://www.w3.org/2001/XMLSchema" xmlns:xs="http://www.w3.org/2001/XMLSchema" xmlns:p="http://schemas.microsoft.com/office/2006/metadata/properties" xmlns:ns2="36389baf-d775-4142-9ba9-987d54fbb0d5" xmlns:ns3="1b8b6120-dc36-46fa-aa50-1338a390b030" xmlns:ns4="131cc8e9-eb98-4a50-9e1a-83688dca6bb0" targetNamespace="http://schemas.microsoft.com/office/2006/metadata/properties" ma:root="true" ma:fieldsID="604f005f45ac0e769ec3a31fd56b74eb" ns2:_="" ns3:_="" ns4:_="">
    <xsd:import namespace="36389baf-d775-4142-9ba9-987d54fbb0d5"/>
    <xsd:import namespace="1b8b6120-dc36-46fa-aa50-1338a390b030"/>
    <xsd:import namespace="131cc8e9-eb98-4a50-9e1a-83688dca6bb0"/>
    <xsd:element name="properties">
      <xsd:complexType>
        <xsd:sequence>
          <xsd:element name="documentManagement">
            <xsd:complexType>
              <xsd:all>
                <xsd:element ref="ns2:NIRASProjectID" minOccurs="0"/>
                <xsd:element ref="ns2:NIRASCreatedDate" minOccurs="0"/>
                <xsd:element ref="ns2:DocumentRevisionId" minOccurs="0"/>
                <xsd:element ref="ns2:DocumentRevisionIdPublished" minOccurs="0"/>
                <xsd:element ref="ns2:NIRASRevisionDate" minOccurs="0"/>
                <xsd:element ref="ns2:NIRASScaleTxt" minOccurs="0"/>
                <xsd:element ref="ns2:NIRASSortOrder" minOccurs="0"/>
                <xsd:element ref="ns2:Delivery" minOccurs="0"/>
                <xsd:element ref="ns2:NIRASDocumentNo" minOccurs="0"/>
                <xsd:element ref="ns2:NIRASOldModifiedBy" minOccurs="0"/>
                <xsd:element ref="ns2:i5700158192d457fa5a55d94ad1f5c8a" minOccurs="0"/>
                <xsd:element ref="ns2:da20537ee97d477b961033ada76c4a82" minOccurs="0"/>
                <xsd:element ref="ns2:b20adbee33c84350ab297149ab7609e1" minOccurs="0"/>
                <xsd:element ref="ns2:TaxCatchAllLabel" minOccurs="0"/>
                <xsd:element ref="ns2:TaxCatchAll" minOccurs="0"/>
                <xsd:element ref="ns2:o7ddbb95048e4674b1961839f647280e" minOccurs="0"/>
                <xsd:element ref="ns2:NIRASOnFrontPage" minOccurs="0"/>
                <xsd:element ref="ns2:h8aaf2de82934a7c935dd4974f73e863" minOccurs="0"/>
                <xsd:element ref="ns2:f80ac62f60fc4453ae2218348d18dabb" minOccurs="0"/>
                <xsd:element ref="ns2:g7b9186905794052991e52b9e97e249f" minOccurs="0"/>
                <xsd:element ref="ns3:MediaServiceFastMetadata" minOccurs="0"/>
                <xsd:element ref="ns3:MediaServiceMetadata" minOccurs="0"/>
                <xsd:element ref="ns4:SharedWithUsers" minOccurs="0"/>
                <xsd:element ref="ns3:MediaServiceOCR" minOccurs="0"/>
                <xsd:element ref="ns3:MediaServiceGenerationTime" minOccurs="0"/>
                <xsd:element ref="ns3:MediaServiceLocation" minOccurs="0"/>
                <xsd:element ref="ns3:MediaServiceSearchProperties" minOccurs="0"/>
                <xsd:element ref="ns3:lcf76f155ced4ddcb4097134ff3c332f" minOccurs="0"/>
                <xsd:element ref="ns3:MediaServiceDateTaken" minOccurs="0"/>
                <xsd:element ref="ns4:SharedWithDetails" minOccurs="0"/>
                <xsd:element ref="ns3:MediaServiceObjectDetectorVersions" minOccurs="0"/>
                <xsd:element ref="ns3:MediaServiceEventHashCode" minOccurs="0"/>
                <xsd:element ref="ns3:MediaLengthInSeconds" minOccurs="0"/>
                <xsd:element ref="ns4:_dlc_DocId" minOccurs="0"/>
                <xsd:element ref="ns4:_dlc_DocIdUrl" minOccurs="0"/>
                <xsd:element ref="ns4:_dlc_DocIdPersistId"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6389baf-d775-4142-9ba9-987d54fbb0d5" elementFormDefault="qualified">
    <xsd:import namespace="http://schemas.microsoft.com/office/2006/documentManagement/types"/>
    <xsd:import namespace="http://schemas.microsoft.com/office/infopath/2007/PartnerControls"/>
    <xsd:element name="NIRASProjectID" ma:index="2" nillable="true" ma:displayName="Project ID" ma:internalName="NIRASProjectID">
      <xsd:simpleType>
        <xsd:restriction base="dms:Text"/>
      </xsd:simpleType>
    </xsd:element>
    <xsd:element name="NIRASCreatedDate" ma:index="3" nillable="true" ma:displayName="First issue date" ma:format="DateOnly" ma:internalName="NIRASCreatedDate" ma:readOnly="false">
      <xsd:simpleType>
        <xsd:restriction base="dms:DateTime"/>
      </xsd:simpleType>
    </xsd:element>
    <xsd:element name="DocumentRevisionId" ma:index="5" nillable="true" ma:displayName="Revision" ma:internalName="DocumentRevisionId">
      <xsd:simpleType>
        <xsd:restriction base="dms:Text"/>
      </xsd:simpleType>
    </xsd:element>
    <xsd:element name="DocumentRevisionIdPublished" ma:index="6" nillable="true" ma:displayName="Last published revision" ma:internalName="DocumentRevisionIdPublished">
      <xsd:simpleType>
        <xsd:restriction base="dms:Text"/>
      </xsd:simpleType>
    </xsd:element>
    <xsd:element name="NIRASRevisionDate" ma:index="7" nillable="true" ma:displayName="Revision date" ma:internalName="NIRASRevisionDate">
      <xsd:simpleType>
        <xsd:restriction base="dms:DateTime"/>
      </xsd:simpleType>
    </xsd:element>
    <xsd:element name="NIRASScaleTxt" ma:index="9" nillable="true" ma:displayName="Scale" ma:internalName="NIRASScaleTxt">
      <xsd:simpleType>
        <xsd:restriction base="dms:Text">
          <xsd:maxLength value="255"/>
        </xsd:restriction>
      </xsd:simpleType>
    </xsd:element>
    <xsd:element name="NIRASSortOrder" ma:index="11" nillable="true" ma:displayName="Sort order" ma:internalName="NIRASSortOrder">
      <xsd:simpleType>
        <xsd:restriction base="dms:Number"/>
      </xsd:simpleType>
    </xsd:element>
    <xsd:element name="Delivery" ma:index="12" nillable="true" ma:displayName="Delivery" ma:list="{8e126cfa-d028-47d6-a26d-c4385943c29f}" ma:internalName="Delivery" ma:readOnly="false" ma:showField="NIRASDocListName" ma:web="131cc8e9-eb98-4a50-9e1a-83688dca6bb0">
      <xsd:complexType>
        <xsd:complexContent>
          <xsd:extension base="dms:MultiChoiceLookup">
            <xsd:sequence>
              <xsd:element name="Value" type="dms:Lookup" maxOccurs="unbounded" minOccurs="0" nillable="true"/>
            </xsd:sequence>
          </xsd:extension>
        </xsd:complexContent>
      </xsd:complexType>
    </xsd:element>
    <xsd:element name="NIRASDocumentNo" ma:index="13" nillable="true" ma:displayName="Old document ID" ma:description="Old document number from source system" ma:internalName="NIRASDocumentNo" ma:readOnly="false">
      <xsd:simpleType>
        <xsd:restriction base="dms:Text">
          <xsd:maxLength value="255"/>
        </xsd:restriction>
      </xsd:simpleType>
    </xsd:element>
    <xsd:element name="NIRASOldModifiedBy" ma:index="14" nillable="true" ma:displayName="Old modified by" ma:internalName="NIRASOldModifiedBy" ma:readOnly="false">
      <xsd:simpleType>
        <xsd:restriction base="dms:Text">
          <xsd:maxLength value="255"/>
        </xsd:restriction>
      </xsd:simpleType>
    </xsd:element>
    <xsd:element name="i5700158192d457fa5a55d94ad1f5c8a" ma:index="16" nillable="true" ma:taxonomy="true" ma:internalName="i5700158192d457fa5a55d94ad1f5c8a" ma:taxonomyFieldName="NIRASScale" ma:displayName="Scale_Old" ma:default="" ma:fieldId="{25700158-192d-457f-a5a5-5d94ad1f5c8a}" ma:sspId="ab2600de-030e-40a3-a341-c72395049305" ma:termSetId="3e7e8768-c6c9-4058-bd1b-2f646ad16eb7" ma:anchorId="00000000-0000-0000-0000-000000000000" ma:open="false" ma:isKeyword="false">
      <xsd:complexType>
        <xsd:sequence>
          <xsd:element ref="pc:Terms" minOccurs="0" maxOccurs="1"/>
        </xsd:sequence>
      </xsd:complexType>
    </xsd:element>
    <xsd:element name="da20537ee97d477b961033ada76c4a82" ma:index="22" nillable="true" ma:taxonomy="true" ma:internalName="da20537ee97d477b961033ada76c4a82" ma:taxonomyFieldName="NIRASQAStatus" ma:displayName="QA Status" ma:readOnly="false" ma:default="" ma:fieldId="{da20537e-e97d-477b-9610-33ada76c4a82}" ma:sspId="ab2600de-030e-40a3-a341-c72395049305" ma:termSetId="94d4a05f-61b3-4765-97ef-9ba750d26c81" ma:anchorId="00000000-0000-0000-0000-000000000000" ma:open="false" ma:isKeyword="false">
      <xsd:complexType>
        <xsd:sequence>
          <xsd:element ref="pc:Terms" minOccurs="0" maxOccurs="1"/>
        </xsd:sequence>
      </xsd:complexType>
    </xsd:element>
    <xsd:element name="b20adbee33c84350ab297149ab7609e1" ma:index="23" nillable="true" ma:taxonomy="true" ma:internalName="b20adbee33c84350ab297149ab7609e1" ma:taxonomyFieldName="NIRASDocumentKind" ma:displayName="Document content" ma:readOnly="false" ma:default="" ma:fieldId="{b20adbee-33c8-4350-ab29-7149ab7609e1}" ma:taxonomyMulti="true" ma:sspId="ab2600de-030e-40a3-a341-c72395049305" ma:termSetId="0c6706ef-2aa8-49e9-8152-ee2cbb588c72" ma:anchorId="00000000-0000-0000-0000-000000000000" ma:open="false" ma:isKeyword="false">
      <xsd:complexType>
        <xsd:sequence>
          <xsd:element ref="pc:Terms" minOccurs="0" maxOccurs="1"/>
        </xsd:sequence>
      </xsd:complexType>
    </xsd:element>
    <xsd:element name="TaxCatchAllLabel" ma:index="24" nillable="true" ma:displayName="Taxonomy Catch All Column1" ma:hidden="true" ma:list="{e7f975a8-bab9-40c9-8252-48e258391c7d}" ma:internalName="TaxCatchAllLabel" ma:readOnly="true" ma:showField="CatchAllDataLabel" ma:web="131cc8e9-eb98-4a50-9e1a-83688dca6bb0">
      <xsd:complexType>
        <xsd:complexContent>
          <xsd:extension base="dms:MultiChoiceLookup">
            <xsd:sequence>
              <xsd:element name="Value" type="dms:Lookup" maxOccurs="unbounded" minOccurs="0" nillable="true"/>
            </xsd:sequence>
          </xsd:extension>
        </xsd:complexContent>
      </xsd:complexType>
    </xsd:element>
    <xsd:element name="TaxCatchAll" ma:index="25" nillable="true" ma:displayName="Taxonomy Catch All Column" ma:hidden="true" ma:list="{e7f975a8-bab9-40c9-8252-48e258391c7d}" ma:internalName="TaxCatchAll" ma:showField="CatchAllData" ma:web="131cc8e9-eb98-4a50-9e1a-83688dca6bb0">
      <xsd:complexType>
        <xsd:complexContent>
          <xsd:extension base="dms:MultiChoiceLookup">
            <xsd:sequence>
              <xsd:element name="Value" type="dms:Lookup" maxOccurs="unbounded" minOccurs="0" nillable="true"/>
            </xsd:sequence>
          </xsd:extension>
        </xsd:complexContent>
      </xsd:complexType>
    </xsd:element>
    <xsd:element name="o7ddbb95048e4674b1961839f647280e" ma:index="26" nillable="true" ma:taxonomy="true" ma:internalName="o7ddbb95048e4674b1961839f647280e" ma:taxonomyFieldName="NIRASQAGroup" ma:displayName="Country" ma:readOnly="false" ma:default="" ma:fieldId="{87ddbb95-048e-4674-b196-1839f647280e}" ma:taxonomyMulti="true" ma:sspId="ab2600de-030e-40a3-a341-c72395049305" ma:termSetId="6fd9237d-65aa-4da7-afa0-2c7efb1a215c" ma:anchorId="00000000-0000-0000-0000-000000000000" ma:open="false" ma:isKeyword="false">
      <xsd:complexType>
        <xsd:sequence>
          <xsd:element ref="pc:Terms" minOccurs="0" maxOccurs="1"/>
        </xsd:sequence>
      </xsd:complexType>
    </xsd:element>
    <xsd:element name="NIRASOnFrontPage" ma:index="28" nillable="true" ma:displayName="On front page" ma:default="0" ma:internalName="NIRASOnFrontPage" ma:readOnly="false">
      <xsd:simpleType>
        <xsd:restriction base="dms:Boolean"/>
      </xsd:simpleType>
    </xsd:element>
    <xsd:element name="h8aaf2de82934a7c935dd4974f73e863" ma:index="29" nillable="true" ma:taxonomy="true" ma:internalName="h8aaf2de82934a7c935dd4974f73e863" ma:taxonomyFieldName="NIRASAI" ma:displayName="NIRAS Chatbot" ma:readOnly="true" ma:default="" ma:fieldId="{18aaf2de-8293-4a7c-935d-d4974f73e863}" ma:taxonomyMulti="true" ma:sspId="ab2600de-030e-40a3-a341-c72395049305" ma:termSetId="e4f69c2d-cfa3-4e6c-a80d-b1d094c64b22" ma:anchorId="00000000-0000-0000-0000-000000000000" ma:open="false" ma:isKeyword="false">
      <xsd:complexType>
        <xsd:sequence>
          <xsd:element ref="pc:Terms" minOccurs="0" maxOccurs="1"/>
        </xsd:sequence>
      </xsd:complexType>
    </xsd:element>
    <xsd:element name="f80ac62f60fc4453ae2218348d18dabb" ma:index="31" nillable="true" ma:taxonomy="true" ma:internalName="f80ac62f60fc4453ae2218348d18dabb" ma:taxonomyFieldName="NIRASPriceListSupplier" ma:displayName="Price List Supplier" ma:default="" ma:fieldId="{f80ac62f-60fc-4453-ae22-18348d18dabb}" ma:sspId="ab2600de-030e-40a3-a341-c72395049305" ma:termSetId="62942bc5-8467-4abe-8a09-dc4c33f3bc9c" ma:anchorId="b4ebccb4-865d-48c8-8b2c-4dbb606d922c" ma:open="false" ma:isKeyword="false">
      <xsd:complexType>
        <xsd:sequence>
          <xsd:element ref="pc:Terms" minOccurs="0" maxOccurs="1"/>
        </xsd:sequence>
      </xsd:complexType>
    </xsd:element>
    <xsd:element name="g7b9186905794052991e52b9e97e249f" ma:index="33" nillable="true" ma:taxonomy="true" ma:internalName="g7b9186905794052991e52b9e97e249f" ma:taxonomyFieldName="NIRASPriceListTechnology" ma:displayName="Price List Technology" ma:default="" ma:fieldId="{07b91869-0579-4052-991e-52b9e97e249f}" ma:taxonomyMulti="true" ma:sspId="ab2600de-030e-40a3-a341-c72395049305" ma:termSetId="62942bc5-8467-4abe-8a09-dc4c33f3bc9c" ma:anchorId="3bccc921-57cb-4b25-8009-539539ce7de9"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b8b6120-dc36-46fa-aa50-1338a390b030" elementFormDefault="qualified">
    <xsd:import namespace="http://schemas.microsoft.com/office/2006/documentManagement/types"/>
    <xsd:import namespace="http://schemas.microsoft.com/office/infopath/2007/PartnerControls"/>
    <xsd:element name="MediaServiceFastMetadata" ma:index="35" nillable="true" ma:displayName="MediaServiceFastMetadata" ma:hidden="true" ma:internalName="MediaServiceFastMetadata" ma:readOnly="tru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OCR" ma:index="38" nillable="true" ma:displayName="Extracted Text" ma:internalName="MediaServiceOCR" ma:readOnly="true">
      <xsd:simpleType>
        <xsd:restriction base="dms:Note">
          <xsd:maxLength value="255"/>
        </xsd:restriction>
      </xsd:simpleType>
    </xsd:element>
    <xsd:element name="MediaServiceGenerationTime" ma:index="39" nillable="true" ma:displayName="MediaServiceGenerationTime" ma:hidden="true" ma:internalName="MediaServiceGenerationTime" ma:readOnly="true">
      <xsd:simpleType>
        <xsd:restriction base="dms:Text"/>
      </xsd:simpleType>
    </xsd:element>
    <xsd:element name="MediaServiceLocation" ma:index="40" nillable="true" ma:displayName="Location" ma:indexed="true" ma:internalName="MediaServiceLocation" ma:readOnly="true">
      <xsd:simpleType>
        <xsd:restriction base="dms:Text"/>
      </xsd:simpleType>
    </xsd:element>
    <xsd:element name="MediaServiceSearchProperties" ma:index="41" nillable="true" ma:displayName="MediaServiceSearchProperties" ma:hidden="true" ma:internalName="MediaServiceSearchProperties" ma:readOnly="true">
      <xsd:simpleType>
        <xsd:restriction base="dms:Note"/>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ab2600de-030e-40a3-a341-c72395049305" ma:termSetId="09814cd3-568e-fe90-9814-8d621ff8fb84" ma:anchorId="fba54fb3-c3e1-fe81-a776-ca4b69148c4d" ma:open="true" ma:isKeyword="false">
      <xsd:complexType>
        <xsd:sequence>
          <xsd:element ref="pc:Terms" minOccurs="0" maxOccurs="1"/>
        </xsd:sequence>
      </xsd:complexType>
    </xsd:element>
    <xsd:element name="MediaServiceDateTaken" ma:index="43" nillable="true" ma:displayName="MediaServiceDateTaken" ma:hidden="true" ma:indexed="true" ma:internalName="MediaServiceDateTaken" ma:readOnly="true">
      <xsd:simpleType>
        <xsd:restriction base="dms:Text"/>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element name="MediaServiceEventHashCode" ma:index="46" nillable="true" ma:displayName="MediaServiceEventHashCode" ma:hidden="true" ma:internalName="MediaServiceEventHashCode" ma:readOnly="true">
      <xsd:simpleType>
        <xsd:restriction base="dms:Text"/>
      </xsd:simpleType>
    </xsd:element>
    <xsd:element name="MediaLengthInSeconds" ma:index="47" nillable="true" ma:displayName="MediaLengthInSeconds" ma:hidden="true" ma:internalName="MediaLengthInSeconds" ma:readOnly="true">
      <xsd:simpleType>
        <xsd:restriction base="dms:Unknown"/>
      </xsd:simpleType>
    </xsd:element>
    <xsd:element name="MediaServiceBillingMetadata" ma:index="5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1cc8e9-eb98-4a50-9e1a-83688dca6bb0" elementFormDefault="qualified">
    <xsd:import namespace="http://schemas.microsoft.com/office/2006/documentManagement/types"/>
    <xsd:import namespace="http://schemas.microsoft.com/office/infopath/2007/PartnerControls"/>
    <xsd:element name="SharedWithUsers" ma:index="3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4" nillable="true" ma:displayName="Shared With Details" ma:internalName="SharedWithDetails" ma:readOnly="true">
      <xsd:simpleType>
        <xsd:restriction base="dms:Note">
          <xsd:maxLength value="255"/>
        </xsd:restriction>
      </xsd:simpleType>
    </xsd:element>
    <xsd:element name="_dlc_DocId" ma:index="49" nillable="true" ma:displayName="Document ID Value" ma:description="The value of the document ID assigned to this item." ma:indexed="true" ma:internalName="_dlc_DocId" ma:readOnly="true">
      <xsd:simpleType>
        <xsd:restriction base="dms:Text"/>
      </xsd:simpleType>
    </xsd:element>
    <xsd:element name="_dlc_DocIdUrl" ma:index="5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51"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7"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0.xml>��
</file>

<file path=customXml/item11.xml><?xml version="1.0" encoding="utf-8"?>
<settings xmlns="http://niras/templates/settings">
  <date>____________ 2025</date>
</settings>
</file>

<file path=customXml/item12.xml><?xml version="1.0" encoding="utf-8"?>
<?mso-contentType ?>
<SharedContentType xmlns="Microsoft.SharePoint.Taxonomy.ContentTypeSync" SourceId="ab2600de-030e-40a3-a341-c72395049305" ContentTypeId="0x010100DCD90FCC66DA8F4C882C689D6817D41B" PreviousValue="false"/>
</file>

<file path=customXml/itemProps1.xml><?xml version="1.0" encoding="utf-8"?>
<ds:datastoreItem xmlns:ds="http://schemas.openxmlformats.org/officeDocument/2006/customXml" ds:itemID="{45FEBB3E-C780-4796-9FE8-EC6C17550620}">
  <ds:schemaRefs>
    <ds:schemaRef ds:uri="http://niras/templates/logo"/>
  </ds:schemaRefs>
</ds:datastoreItem>
</file>

<file path=customXml/itemProps2.xml><?xml version="1.0" encoding="utf-8"?>
<ds:datastoreItem xmlns:ds="http://schemas.openxmlformats.org/officeDocument/2006/customXml" ds:itemID="{3E539698-3F66-4537-B926-1392D956D181}">
  <ds:schemaRefs>
    <ds:schemaRef ds:uri="http://schemas.microsoft.com/sharepoint/v3/contenttype/forms"/>
  </ds:schemaRefs>
</ds:datastoreItem>
</file>

<file path=customXml/itemProps3.xml><?xml version="1.0" encoding="utf-8"?>
<ds:datastoreItem xmlns:ds="http://schemas.openxmlformats.org/officeDocument/2006/customXml" ds:itemID="{36C72EAD-F464-4E26-AED9-542D997D3DAF}">
  <ds:schemaRefs>
    <ds:schemaRef ds:uri="http://schemas.microsoft.com/sharepoint/events"/>
  </ds:schemaRefs>
</ds:datastoreItem>
</file>

<file path=customXml/itemProps4.xml><?xml version="1.0" encoding="utf-8"?>
<ds:datastoreItem xmlns:ds="http://schemas.openxmlformats.org/officeDocument/2006/customXml" ds:itemID="{E91BC412-7152-413C-9AD9-AE702314CC0E}">
  <ds:schemaRefs>
    <ds:schemaRef ds:uri="http://niras/templates/project"/>
  </ds:schemaRefs>
</ds:datastoreItem>
</file>

<file path=customXml/itemProps5.xml><?xml version="1.0" encoding="utf-8"?>
<ds:datastoreItem xmlns:ds="http://schemas.openxmlformats.org/officeDocument/2006/customXml" ds:itemID="{5424CE16-AA13-45C5-B0BE-34C0CA0124D8}">
  <ds:schemaRefs>
    <ds:schemaRef ds:uri="http://schemas.openxmlformats.org/officeDocument/2006/bibliography"/>
  </ds:schemaRefs>
</ds:datastoreItem>
</file>

<file path=customXml/itemProps6.xml><?xml version="1.0" encoding="utf-8"?>
<ds:datastoreItem xmlns:ds="http://schemas.openxmlformats.org/officeDocument/2006/customXml" ds:itemID="{6FD7DD72-0308-4240-AAE5-99256FA79169}">
  <ds:schemaRefs>
    <ds:schemaRef ds:uri="http://niras/templates/user"/>
  </ds:schemaRefs>
</ds:datastoreItem>
</file>

<file path=customXml/itemProps7.xml><?xml version="1.0" encoding="utf-8"?>
<ds:datastoreItem xmlns:ds="http://schemas.openxmlformats.org/officeDocument/2006/customXml" ds:itemID="{146EDE32-1A55-4CAD-9595-5BDCAF8390C9}">
  <ds:schemaRefs>
    <ds:schemaRef ds:uri="http://niras/templates/labels"/>
  </ds:schemaRefs>
</ds:datastoreItem>
</file>

<file path=customXml/itemProps8.xml><?xml version="1.0" encoding="utf-8"?>
<ds:datastoreItem xmlns:ds="http://schemas.openxmlformats.org/officeDocument/2006/customXml" ds:itemID="{6C34E6EA-48B1-4E3D-BA20-A118FA07A990}">
  <ds:schemaRefs>
    <ds:schemaRef ds:uri="http://schemas.microsoft.com/office/2006/metadata/properties"/>
    <ds:schemaRef ds:uri="http://schemas.microsoft.com/office/infopath/2007/PartnerControls"/>
    <ds:schemaRef ds:uri="36389baf-d775-4142-9ba9-987d54fbb0d5"/>
    <ds:schemaRef ds:uri="131cc8e9-eb98-4a50-9e1a-83688dca6bb0"/>
    <ds:schemaRef ds:uri="1b8b6120-dc36-46fa-aa50-1338a390b030"/>
  </ds:schemaRefs>
</ds:datastoreItem>
</file>

<file path=customXml/itemProps9.xml><?xml version="1.0" encoding="utf-8"?>
<ds:datastoreItem xmlns:ds="http://schemas.openxmlformats.org/officeDocument/2006/customXml" ds:itemID="{A9567F60-D205-4C2C-9E0B-A6DE4F166F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6389baf-d775-4142-9ba9-987d54fbb0d5"/>
    <ds:schemaRef ds:uri="1b8b6120-dc36-46fa-aa50-1338a390b030"/>
    <ds:schemaRef ds:uri="131cc8e9-eb98-4a50-9e1a-83688dca6b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10.xml><?xml version="1.0" encoding="utf-8"?>
<ds:datastoreItem xmlns:ds="http://schemas.openxmlformats.org/officeDocument/2006/customXml" ds:itemID="{ADEAA4E1-6B35-41D2-99D9-991F375E4E0B}">
  <ds:schemaRefs>
    <ds:schemaRef ds:uri="http://niras/templates/address"/>
  </ds:schemaRefs>
</ds:datastoreItem>
</file>

<file path=customXml/itemProps11.xml><?xml version="1.0" encoding="utf-8"?>
<ds:datastoreItem xmlns:ds="http://schemas.openxmlformats.org/officeDocument/2006/customXml" ds:itemID="{4EED8D08-CC0C-4808-B664-155E94663D99}">
  <ds:schemaRefs>
    <ds:schemaRef ds:uri="http://niras/templates/settings"/>
  </ds:schemaRefs>
</ds:datastoreItem>
</file>

<file path=customXml/itemProps12.xml><?xml version="1.0" encoding="utf-8"?>
<ds:datastoreItem xmlns:ds="http://schemas.openxmlformats.org/officeDocument/2006/customXml" ds:itemID="{4C4B4F4C-260D-44F0-B673-87D23B7E35CE}">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Technical Report</Template>
  <TotalTime>8</TotalTime>
  <Pages>16</Pages>
  <Words>4709</Words>
  <Characters>26843</Characters>
  <Application>Microsoft Office Word</Application>
  <DocSecurity>0</DocSecurity>
  <Lines>223</Lines>
  <Paragraphs>62</Paragraphs>
  <ScaleCrop>false</ScaleCrop>
  <Company>NIRAS</Company>
  <LinksUpToDate>false</LinksUpToDate>
  <CharactersWithSpaces>31490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Anastasiia Yermoshenko (ANYE)</dc:creator>
  <cp:keywords/>
  <dc:description/>
  <cp:lastModifiedBy>Inna Harbuziuk (INNAH)</cp:lastModifiedBy>
  <cp:revision>98</cp:revision>
  <cp:lastPrinted>2024-02-27T19:46:00Z</cp:lastPrinted>
  <dcterms:created xsi:type="dcterms:W3CDTF">2025-02-26T10:32:00Z</dcterms:created>
  <dcterms:modified xsi:type="dcterms:W3CDTF">2026-07-13T14:46:00Z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D_DocumentLanguage">
    <vt:lpwstr>da-DK</vt:lpwstr>
  </property>
  <property fmtid="{D5CDD505-2E9C-101B-9397-08002B2CF9AE}" pid="3" name="ContentRemapped">
    <vt:lpwstr>true</vt:lpwstr>
  </property>
  <property fmtid="{D5CDD505-2E9C-101B-9397-08002B2CF9AE}" pid="4" name="LastImageFolder">
    <vt:lpwstr>C:\Users\Public\Pictures\Sample Pictures</vt:lpwstr>
  </property>
  <property fmtid="{D5CDD505-2E9C-101B-9397-08002B2CF9AE}" pid="5" name="ContentTypeId">
    <vt:lpwstr>0x010100DCD90FCC66DA8F4C882C689D6817D41B000E5C70C811B9BF4494DB62C35EE7ACFA</vt:lpwstr>
  </property>
  <property fmtid="{D5CDD505-2E9C-101B-9397-08002B2CF9AE}" pid="6" name="NIRASScale">
    <vt:lpwstr/>
  </property>
  <property fmtid="{D5CDD505-2E9C-101B-9397-08002B2CF9AE}" pid="7" name="NIRASTemplateCategory">
    <vt:lpwstr/>
  </property>
  <property fmtid="{D5CDD505-2E9C-101B-9397-08002B2CF9AE}" pid="8" name="NIRASTemplateLanguage">
    <vt:lpwstr>1;#da|85a7bdcc-6054-47c4-b67d-6b01964d4c3f</vt:lpwstr>
  </property>
  <property fmtid="{D5CDD505-2E9C-101B-9397-08002B2CF9AE}" pid="9" name="_dlc_DocIdItemGuid">
    <vt:lpwstr>62802663-6ba5-4899-b727-cc9a5eeb080a</vt:lpwstr>
  </property>
  <property fmtid="{D5CDD505-2E9C-101B-9397-08002B2CF9AE}" pid="10" name="NIRASTemplateSubCategory">
    <vt:lpwstr/>
  </property>
  <property fmtid="{D5CDD505-2E9C-101B-9397-08002B2CF9AE}" pid="11" name="NIRASDocumentKind">
    <vt:lpwstr/>
  </property>
  <property fmtid="{D5CDD505-2E9C-101B-9397-08002B2CF9AE}" pid="12" name="Order">
    <vt:r8>24005900</vt:r8>
  </property>
  <property fmtid="{D5CDD505-2E9C-101B-9397-08002B2CF9AE}" pid="13" name="ComplianceAssetId">
    <vt:lpwstr/>
  </property>
  <property fmtid="{D5CDD505-2E9C-101B-9397-08002B2CF9AE}" pid="14" name="_ExtendedDescription">
    <vt:lpwstr/>
  </property>
  <property fmtid="{D5CDD505-2E9C-101B-9397-08002B2CF9AE}" pid="15" name="NIRASQAStatus">
    <vt:lpwstr/>
  </property>
  <property fmtid="{D5CDD505-2E9C-101B-9397-08002B2CF9AE}" pid="16" name="_dlc_DocId">
    <vt:lpwstr>SRC2ZUJ3QDFT-207025779-7882</vt:lpwstr>
  </property>
  <property fmtid="{D5CDD505-2E9C-101B-9397-08002B2CF9AE}" pid="17" name="MediaServiceImageTags">
    <vt:lpwstr/>
  </property>
  <property fmtid="{D5CDD505-2E9C-101B-9397-08002B2CF9AE}" pid="18" name="NIRASQAGroup">
    <vt:lpwstr/>
  </property>
  <property fmtid="{D5CDD505-2E9C-101B-9397-08002B2CF9AE}" pid="19" name="_dlc_DocId_src">
    <vt:lpwstr>{Module.FooterText}</vt:lpwstr>
  </property>
  <property fmtid="{D5CDD505-2E9C-101B-9397-08002B2CF9AE}" pid="20" name="ApplyLanguageRun">
    <vt:lpwstr>true</vt:lpwstr>
  </property>
  <property fmtid="{D5CDD505-2E9C-101B-9397-08002B2CF9AE}" pid="21" name="NIRASAI">
    <vt:lpwstr/>
  </property>
  <property fmtid="{D5CDD505-2E9C-101B-9397-08002B2CF9AE}" pid="22" name="NIRASPriceListSupplier">
    <vt:lpwstr/>
  </property>
  <property fmtid="{D5CDD505-2E9C-101B-9397-08002B2CF9AE}" pid="23" name="NIRASPriceListTechnology">
    <vt:lpwstr/>
  </property>
</Properties>
</file>