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62" r:id="rId3"/>
    <p:sldId id="263" r:id="rId4"/>
    <p:sldId id="264" r:id="rId5"/>
    <p:sldId id="265" r:id="rId6"/>
  </p:sldIdLst>
  <p:sldSz cx="9144000" cy="6858000" type="screen4x3"/>
  <p:notesSz cx="6884988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0505"/>
    <a:srgbClr val="FAC805"/>
    <a:srgbClr val="B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15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3A48F-FF05-4E45-BBD9-50BE8CAA4877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02081-E563-4572-8897-F6CCA6BB9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80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124744"/>
            <a:ext cx="4246240" cy="576064"/>
          </a:xfrm>
        </p:spPr>
        <p:txBody>
          <a:bodyPr>
            <a:normAutofit/>
          </a:bodyPr>
          <a:lstStyle/>
          <a:p>
            <a:r>
              <a:rPr lang="uk-UA" sz="2800" dirty="0" smtClean="0"/>
              <a:t>Технічне завдання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36440"/>
            <a:ext cx="6400800" cy="1392560"/>
          </a:xfrm>
        </p:spPr>
        <p:txBody>
          <a:bodyPr/>
          <a:lstStyle/>
          <a:p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Створення </a:t>
            </a:r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он-лайн </a:t>
            </a:r>
            <a:r>
              <a:rPr lang="uk-UA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платформи з функціями </a:t>
            </a:r>
            <a:r>
              <a:rPr lang="uk-UA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маркет-плейсу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146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115616" y="1305636"/>
            <a:ext cx="1080120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0780" y="1305636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1960" y="1305636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1305636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115616" y="1737684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510780" y="1737684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238972" y="1737684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940152" y="1737684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20205" y="1743199"/>
            <a:ext cx="5835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учасника, фото, контакти, діяльність, продукція чи послуги та інше. </a:t>
            </a:r>
          </a:p>
          <a:p>
            <a:r>
              <a:rPr lang="uk-UA" sz="1200" dirty="0" smtClean="0"/>
              <a:t>Вакансії.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452320" y="1772816"/>
            <a:ext cx="1368152" cy="2520280"/>
          </a:xfrm>
          <a:prstGeom prst="rect">
            <a:avLst/>
          </a:prstGeom>
          <a:solidFill>
            <a:schemeClr val="bg1"/>
          </a:solidFill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ЧАТ НАДАННЯ КОНСУЛЬТАЦІЙ</a:t>
            </a:r>
          </a:p>
          <a:p>
            <a:pPr algn="ctr"/>
            <a:endParaRPr lang="uk-UA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Бухгалтер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Юрист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Бізнес-консультант</a:t>
            </a:r>
          </a:p>
          <a:p>
            <a:pPr algn="ctr"/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SMM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-спеціаліст</a:t>
            </a:r>
            <a:endParaRPr lang="uk-UA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59632" y="247952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99792" y="246200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139952" y="2479520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580112" y="246200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259632" y="3365267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699792" y="3347755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139952" y="336526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Фото та опис </a:t>
            </a:r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товара</a:t>
            </a:r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чи послуги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580112" y="334775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(додати позицію)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187624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09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914238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Сторінка учасника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914238"/>
            <a:ext cx="1512168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914238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914238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346286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346286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346286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346286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495817"/>
            <a:ext cx="6400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інших учасників, фото, контакти, галузь діяльності (має бути пошук за назвою, </a:t>
            </a:r>
          </a:p>
          <a:p>
            <a:r>
              <a:rPr lang="uk-UA" sz="1200" dirty="0" smtClean="0"/>
              <a:t>характером та галуззю діяльності)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06912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Сільське господарство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Побутова хімія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06912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Будівництво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06084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Канцтовари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47664" y="286121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Товари для дітей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285293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Меблі, продаж, виробництво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3968" y="286121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Пошиття та ремонт одягу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285293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Туризм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47664" y="365329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15816" y="364502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83968" y="3653299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52120" y="3645024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4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1346286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1346286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1346286"/>
            <a:ext cx="1368152" cy="360040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346286"/>
            <a:ext cx="93610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778334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778334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778334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778334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927865"/>
            <a:ext cx="4998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Бухгалтерська, податкова та юридична інформація щодо ведення бізнесу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50117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Бухгалтерія та звітність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49289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Нормативні акти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50117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Податки та звітність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49289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додаткового фінансування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245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5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" y="116632"/>
            <a:ext cx="1008112" cy="3125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1202270"/>
            <a:ext cx="1080120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 сторінка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70820" y="1202270"/>
            <a:ext cx="1512168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Спільнота Платформи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1202270"/>
            <a:ext cx="1368152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 знань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202270"/>
            <a:ext cx="936104" cy="360040"/>
          </a:xfrm>
          <a:prstGeom prst="rect">
            <a:avLst/>
          </a:prstGeom>
          <a:solidFill>
            <a:srgbClr val="FAC8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Розвиток бізнесу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496" y="3717032"/>
            <a:ext cx="179512" cy="1152128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0000" rtlCol="0" anchor="ctr"/>
          <a:lstStyle/>
          <a:p>
            <a:pPr algn="ctr">
              <a:lnSpc>
                <a:spcPct val="150000"/>
              </a:lnSpc>
            </a:pPr>
            <a:r>
              <a:rPr lang="uk-UA" sz="1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Соц</a:t>
            </a:r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</a:t>
            </a:r>
          </a:p>
          <a:p>
            <a:pPr algn="ctr"/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95407" y="116632"/>
            <a:ext cx="25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/>
              <a:t>Інтерфейс ПЛАТФОРМИ</a:t>
            </a:r>
            <a:endParaRPr lang="ru-RU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6084168" y="188640"/>
            <a:ext cx="2328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Вхід       Реєстрація        </a:t>
            </a:r>
            <a:r>
              <a:rPr lang="uk-UA" sz="1200" dirty="0" smtClean="0">
                <a:solidFill>
                  <a:srgbClr val="C00000"/>
                </a:solidFill>
              </a:rPr>
              <a:t>УКР / </a:t>
            </a:r>
            <a:r>
              <a:rPr lang="en-US" sz="1200" dirty="0" smtClean="0">
                <a:solidFill>
                  <a:srgbClr val="C00000"/>
                </a:solidFill>
              </a:rPr>
              <a:t>ENG</a:t>
            </a:r>
            <a:endParaRPr lang="ru-RU" sz="1200" dirty="0">
              <a:solidFill>
                <a:srgbClr val="C0000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6135679" y="465639"/>
            <a:ext cx="129614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475656" y="1634318"/>
            <a:ext cx="108012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70820" y="1634318"/>
            <a:ext cx="1512168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599012" y="1634318"/>
            <a:ext cx="1341140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228184" y="1634318"/>
            <a:ext cx="936104" cy="0"/>
          </a:xfrm>
          <a:prstGeom prst="line">
            <a:avLst/>
          </a:prstGeom>
          <a:ln w="19050">
            <a:solidFill>
              <a:srgbClr val="BE0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80245" y="1783849"/>
            <a:ext cx="5287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Інформація про бізнес-навчання, тренінги, джерела фінансування діяльності, </a:t>
            </a:r>
          </a:p>
          <a:p>
            <a:r>
              <a:rPr lang="uk-UA" sz="1200" dirty="0" err="1" smtClean="0"/>
              <a:t>мережування</a:t>
            </a:r>
            <a:r>
              <a:rPr lang="uk-UA" sz="1200" dirty="0" smtClean="0"/>
              <a:t> та інше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242916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Он-лайн навчання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42088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Грантові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3968" y="2429163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Кредитні програми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2420888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Навчання </a:t>
            </a:r>
          </a:p>
          <a:p>
            <a:pPr algn="ctr"/>
            <a:r>
              <a:rPr lang="uk-UA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оф-лайн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47664" y="322125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Кластери та бізнес-об’єднання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321297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3968" y="3221251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52120" y="3212976"/>
            <a:ext cx="1152128" cy="567789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668344" y="548680"/>
            <a:ext cx="723284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Особовий кабінет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245" y="752269"/>
            <a:ext cx="1296144" cy="288032"/>
          </a:xfrm>
          <a:prstGeom prst="rect">
            <a:avLst/>
          </a:prstGeom>
          <a:noFill/>
          <a:ln>
            <a:solidFill>
              <a:srgbClr val="BE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Пошук по платформі</a:t>
            </a:r>
            <a:endParaRPr lang="ru-RU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8640" y="3244334"/>
            <a:ext cx="1139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Шаблони бізнес-планів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96792" y="3212976"/>
            <a:ext cx="1139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Шаблони установчих документів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9103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4885</TotalTime>
  <Words>257</Words>
  <Application>Microsoft Office PowerPoint</Application>
  <PresentationFormat>Экран (4:3)</PresentationFormat>
  <Paragraphs>81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Технічне завдання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Технічне завдання</dc:title>
  <dc:creator>Наташа</dc:creator>
  <cp:lastModifiedBy>Користувач</cp:lastModifiedBy>
  <cp:revision>67</cp:revision>
  <cp:lastPrinted>2021-07-08T08:37:03Z</cp:lastPrinted>
  <dcterms:created xsi:type="dcterms:W3CDTF">2021-06-17T09:53:01Z</dcterms:created>
  <dcterms:modified xsi:type="dcterms:W3CDTF">2021-08-11T13:06:19Z</dcterms:modified>
</cp:coreProperties>
</file>