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2.xml" ContentType="application/vnd.openxmlformats-officedocument.presentationml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20"/>
  </p:notesMasterIdLst>
  <p:handoutMasterIdLst>
    <p:handoutMasterId r:id="rId21"/>
  </p:handoutMasterIdLst>
  <p:sldIdLst>
    <p:sldId id="256" r:id="rId3"/>
    <p:sldId id="328" r:id="rId4"/>
    <p:sldId id="330" r:id="rId5"/>
    <p:sldId id="331" r:id="rId6"/>
    <p:sldId id="326" r:id="rId7"/>
    <p:sldId id="327" r:id="rId8"/>
    <p:sldId id="332" r:id="rId9"/>
    <p:sldId id="307" r:id="rId10"/>
    <p:sldId id="333" r:id="rId11"/>
    <p:sldId id="334" r:id="rId12"/>
    <p:sldId id="335" r:id="rId13"/>
    <p:sldId id="329" r:id="rId14"/>
    <p:sldId id="337" r:id="rId15"/>
    <p:sldId id="338" r:id="rId16"/>
    <p:sldId id="339" r:id="rId17"/>
    <p:sldId id="340" r:id="rId18"/>
    <p:sldId id="336" r:id="rId19"/>
  </p:sldIdLst>
  <p:sldSz cx="12188825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8" autoAdjust="0"/>
    <p:restoredTop sz="94660"/>
  </p:normalViewPr>
  <p:slideViewPr>
    <p:cSldViewPr>
      <p:cViewPr varScale="1">
        <p:scale>
          <a:sx n="74" d="100"/>
          <a:sy n="74" d="100"/>
        </p:scale>
        <p:origin x="516" y="72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8-02-27T09:50:51.173" idx="1">
    <p:pos x="10" y="10"/>
    <p:text>Дослідження Фонду Демократичні Ініціативи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8-02-27T09:50:51.173" idx="1">
    <p:pos x="10" y="10"/>
    <p:text>Дослідження Фонду Демократичні Ініціативи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34517-D476-48E3-B448-52F6C93C1F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91B43A4-1E9D-448C-84C0-485A229AB24E}">
      <dgm:prSet/>
      <dgm:spPr/>
      <dgm:t>
        <a:bodyPr/>
        <a:lstStyle/>
        <a:p>
          <a:pPr rtl="0"/>
          <a:r>
            <a:rPr lang="uk-UA" dirty="0" smtClean="0"/>
            <a:t>Індивідуальні благодійні внески в Україні </a:t>
          </a:r>
          <a:endParaRPr lang="uk-UA" dirty="0"/>
        </a:p>
      </dgm:t>
    </dgm:pt>
    <dgm:pt modelId="{E7927846-5F28-4CF4-BC78-E6459A4A42CB}" type="parTrans" cxnId="{960D2765-620D-4FA8-9B5D-52BBDFEB8BC1}">
      <dgm:prSet/>
      <dgm:spPr/>
      <dgm:t>
        <a:bodyPr/>
        <a:lstStyle/>
        <a:p>
          <a:endParaRPr lang="uk-UA"/>
        </a:p>
      </dgm:t>
    </dgm:pt>
    <dgm:pt modelId="{CE7D687C-DEFC-4F3F-AFBC-0B493F1F2213}" type="sibTrans" cxnId="{960D2765-620D-4FA8-9B5D-52BBDFEB8BC1}">
      <dgm:prSet/>
      <dgm:spPr/>
      <dgm:t>
        <a:bodyPr/>
        <a:lstStyle/>
        <a:p>
          <a:endParaRPr lang="uk-UA"/>
        </a:p>
      </dgm:t>
    </dgm:pt>
    <dgm:pt modelId="{77EF3474-2B14-4F05-B04E-B471A522B1C9}" type="pres">
      <dgm:prSet presAssocID="{09534517-D476-48E3-B448-52F6C93C1F55}" presName="linear" presStyleCnt="0">
        <dgm:presLayoutVars>
          <dgm:animLvl val="lvl"/>
          <dgm:resizeHandles val="exact"/>
        </dgm:presLayoutVars>
      </dgm:prSet>
      <dgm:spPr/>
    </dgm:pt>
    <dgm:pt modelId="{5A5A3192-81CB-4C38-A949-BC9014B75C57}" type="pres">
      <dgm:prSet presAssocID="{891B43A4-1E9D-448C-84C0-485A229AB24E}" presName="parentText" presStyleLbl="node1" presStyleIdx="0" presStyleCnt="1" custLinFactNeighborX="-2767" custLinFactNeighborY="-10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7E46956-2EBC-4173-B16B-2859F0014431}" type="presOf" srcId="{891B43A4-1E9D-448C-84C0-485A229AB24E}" destId="{5A5A3192-81CB-4C38-A949-BC9014B75C57}" srcOrd="0" destOrd="0" presId="urn:microsoft.com/office/officeart/2005/8/layout/vList2"/>
    <dgm:cxn modelId="{C453D141-FC47-4F29-838D-744084F1EE45}" type="presOf" srcId="{09534517-D476-48E3-B448-52F6C93C1F55}" destId="{77EF3474-2B14-4F05-B04E-B471A522B1C9}" srcOrd="0" destOrd="0" presId="urn:microsoft.com/office/officeart/2005/8/layout/vList2"/>
    <dgm:cxn modelId="{960D2765-620D-4FA8-9B5D-52BBDFEB8BC1}" srcId="{09534517-D476-48E3-B448-52F6C93C1F55}" destId="{891B43A4-1E9D-448C-84C0-485A229AB24E}" srcOrd="0" destOrd="0" parTransId="{E7927846-5F28-4CF4-BC78-E6459A4A42CB}" sibTransId="{CE7D687C-DEFC-4F3F-AFBC-0B493F1F2213}"/>
    <dgm:cxn modelId="{27700085-8E10-492A-A3C0-722A0A1E51EF}" type="presParOf" srcId="{77EF3474-2B14-4F05-B04E-B471A522B1C9}" destId="{5A5A3192-81CB-4C38-A949-BC9014B75C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534517-D476-48E3-B448-52F6C93C1F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7EF3474-2B14-4F05-B04E-B471A522B1C9}" type="pres">
      <dgm:prSet presAssocID="{09534517-D476-48E3-B448-52F6C93C1F55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E4B2D17A-EF01-4B9D-A180-2F1FD7400D2D}" type="presOf" srcId="{09534517-D476-48E3-B448-52F6C93C1F55}" destId="{77EF3474-2B14-4F05-B04E-B471A522B1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75E201-2702-4183-BE13-97DDB8D7BD0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0F6D900-C253-4076-BA1C-4374C326A2EB}">
      <dgm:prSet/>
      <dgm:spPr/>
      <dgm:t>
        <a:bodyPr/>
        <a:lstStyle/>
        <a:p>
          <a:pPr rtl="0"/>
          <a:r>
            <a:rPr lang="uk-UA" smtClean="0"/>
            <a:t>Благодійні внески найчастіше надають:</a:t>
          </a:r>
          <a:endParaRPr lang="uk-UA"/>
        </a:p>
      </dgm:t>
    </dgm:pt>
    <dgm:pt modelId="{D343784D-4657-4578-AC3C-218F0839E241}" type="parTrans" cxnId="{D13ED26A-BEAC-4125-B579-BDA1F20F837D}">
      <dgm:prSet/>
      <dgm:spPr/>
      <dgm:t>
        <a:bodyPr/>
        <a:lstStyle/>
        <a:p>
          <a:endParaRPr lang="uk-UA"/>
        </a:p>
      </dgm:t>
    </dgm:pt>
    <dgm:pt modelId="{15E97AD4-2151-4CF9-9218-107A1A64D0F6}" type="sibTrans" cxnId="{D13ED26A-BEAC-4125-B579-BDA1F20F837D}">
      <dgm:prSet/>
      <dgm:spPr/>
      <dgm:t>
        <a:bodyPr/>
        <a:lstStyle/>
        <a:p>
          <a:endParaRPr lang="uk-UA"/>
        </a:p>
      </dgm:t>
    </dgm:pt>
    <dgm:pt modelId="{C6DDA66D-60A3-49D2-B4B7-E39DC0A7A0EA}">
      <dgm:prSet custT="1"/>
      <dgm:spPr/>
      <dgm:t>
        <a:bodyPr/>
        <a:lstStyle/>
        <a:p>
          <a:pPr rtl="0"/>
          <a:r>
            <a:rPr lang="uk-UA" sz="3200" dirty="0" smtClean="0"/>
            <a:t>у благодійні скриньки (51,1% донорів), </a:t>
          </a:r>
          <a:endParaRPr lang="uk-UA" sz="3200" dirty="0"/>
        </a:p>
      </dgm:t>
    </dgm:pt>
    <dgm:pt modelId="{8A613C40-CE06-43A4-9F88-37B6EC13FC53}" type="parTrans" cxnId="{0E2D4DFD-FE47-4F00-8C46-BA6FC3C0CF31}">
      <dgm:prSet/>
      <dgm:spPr/>
      <dgm:t>
        <a:bodyPr/>
        <a:lstStyle/>
        <a:p>
          <a:endParaRPr lang="uk-UA"/>
        </a:p>
      </dgm:t>
    </dgm:pt>
    <dgm:pt modelId="{B6D0B1E3-53A6-4670-B5DC-D400731BBDEF}" type="sibTrans" cxnId="{0E2D4DFD-FE47-4F00-8C46-BA6FC3C0CF31}">
      <dgm:prSet/>
      <dgm:spPr/>
      <dgm:t>
        <a:bodyPr/>
        <a:lstStyle/>
        <a:p>
          <a:endParaRPr lang="uk-UA"/>
        </a:p>
      </dgm:t>
    </dgm:pt>
    <dgm:pt modelId="{C3195B5D-1947-4464-BD8E-40EA371F117A}">
      <dgm:prSet custT="1"/>
      <dgm:spPr/>
      <dgm:t>
        <a:bodyPr/>
        <a:lstStyle/>
        <a:p>
          <a:pPr rtl="0"/>
          <a:r>
            <a:rPr lang="uk-UA" sz="3200" dirty="0" smtClean="0"/>
            <a:t>нужденним людям (28,3%), </a:t>
          </a:r>
          <a:endParaRPr lang="uk-UA" sz="3200" dirty="0"/>
        </a:p>
      </dgm:t>
    </dgm:pt>
    <dgm:pt modelId="{350914AE-9B72-41BD-80AE-72DF99C2120E}" type="parTrans" cxnId="{784D2B26-41CA-488B-9263-F597D5156436}">
      <dgm:prSet/>
      <dgm:spPr/>
      <dgm:t>
        <a:bodyPr/>
        <a:lstStyle/>
        <a:p>
          <a:endParaRPr lang="uk-UA"/>
        </a:p>
      </dgm:t>
    </dgm:pt>
    <dgm:pt modelId="{042DE2E7-0D4C-4152-A5C1-5D89A4A62B95}" type="sibTrans" cxnId="{784D2B26-41CA-488B-9263-F597D5156436}">
      <dgm:prSet/>
      <dgm:spPr/>
      <dgm:t>
        <a:bodyPr/>
        <a:lstStyle/>
        <a:p>
          <a:endParaRPr lang="uk-UA"/>
        </a:p>
      </dgm:t>
    </dgm:pt>
    <dgm:pt modelId="{FD5EE5DB-7EAB-400A-95E3-2BC324012B91}">
      <dgm:prSet custT="1"/>
      <dgm:spPr/>
      <dgm:t>
        <a:bodyPr/>
        <a:lstStyle/>
        <a:p>
          <a:pPr rtl="0"/>
          <a:r>
            <a:rPr lang="uk-UA" sz="3200" dirty="0" smtClean="0"/>
            <a:t>у церкви (21,6%) </a:t>
          </a:r>
          <a:endParaRPr lang="uk-UA" sz="3200" dirty="0"/>
        </a:p>
      </dgm:t>
    </dgm:pt>
    <dgm:pt modelId="{3165D79A-B142-4FDE-8E79-738A5EECB87E}" type="parTrans" cxnId="{4D3B118E-96E2-4D05-A17A-6240BCBBBB97}">
      <dgm:prSet/>
      <dgm:spPr/>
      <dgm:t>
        <a:bodyPr/>
        <a:lstStyle/>
        <a:p>
          <a:endParaRPr lang="uk-UA"/>
        </a:p>
      </dgm:t>
    </dgm:pt>
    <dgm:pt modelId="{EEDE8162-9837-4877-9B7E-52F7DEC89BD0}" type="sibTrans" cxnId="{4D3B118E-96E2-4D05-A17A-6240BCBBBB97}">
      <dgm:prSet/>
      <dgm:spPr/>
      <dgm:t>
        <a:bodyPr/>
        <a:lstStyle/>
        <a:p>
          <a:endParaRPr lang="uk-UA"/>
        </a:p>
      </dgm:t>
    </dgm:pt>
    <dgm:pt modelId="{6BB4ED8F-80F7-4150-982E-E1411E2DCCA9}">
      <dgm:prSet/>
      <dgm:spPr/>
      <dgm:t>
        <a:bodyPr/>
        <a:lstStyle/>
        <a:p>
          <a:pPr rtl="0"/>
          <a:r>
            <a:rPr lang="uk-UA" dirty="0" smtClean="0"/>
            <a:t>Пожертви, як правило, без підтвердних документів</a:t>
          </a:r>
          <a:endParaRPr lang="uk-UA" dirty="0"/>
        </a:p>
      </dgm:t>
    </dgm:pt>
    <dgm:pt modelId="{88A34BAE-AF64-46B3-BBC8-7D47B8B3BDD8}" type="parTrans" cxnId="{6FA59FBF-FF75-4E5A-997F-3769B8F51C4E}">
      <dgm:prSet/>
      <dgm:spPr/>
      <dgm:t>
        <a:bodyPr/>
        <a:lstStyle/>
        <a:p>
          <a:endParaRPr lang="uk-UA"/>
        </a:p>
      </dgm:t>
    </dgm:pt>
    <dgm:pt modelId="{ED2D7F12-A5CE-4D37-8449-6C39DEBA34B2}" type="sibTrans" cxnId="{6FA59FBF-FF75-4E5A-997F-3769B8F51C4E}">
      <dgm:prSet/>
      <dgm:spPr/>
      <dgm:t>
        <a:bodyPr/>
        <a:lstStyle/>
        <a:p>
          <a:endParaRPr lang="uk-UA"/>
        </a:p>
      </dgm:t>
    </dgm:pt>
    <dgm:pt modelId="{B964DE06-36AA-465F-8108-165B8E16F407}" type="pres">
      <dgm:prSet presAssocID="{5175E201-2702-4183-BE13-97DDB8D7BD07}" presName="Name0" presStyleCnt="0">
        <dgm:presLayoutVars>
          <dgm:dir/>
          <dgm:animLvl val="lvl"/>
          <dgm:resizeHandles val="exact"/>
        </dgm:presLayoutVars>
      </dgm:prSet>
      <dgm:spPr/>
    </dgm:pt>
    <dgm:pt modelId="{44EA5B9C-0802-4504-849B-FF08F89B4253}" type="pres">
      <dgm:prSet presAssocID="{50F6D900-C253-4076-BA1C-4374C326A2EB}" presName="linNode" presStyleCnt="0"/>
      <dgm:spPr/>
    </dgm:pt>
    <dgm:pt modelId="{07D2ED8E-CDA6-4311-8562-B78C87611C36}" type="pres">
      <dgm:prSet presAssocID="{50F6D900-C253-4076-BA1C-4374C326A2E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8D0032C-1E40-40F1-8ECB-0740EDA5E4A9}" type="pres">
      <dgm:prSet presAssocID="{50F6D900-C253-4076-BA1C-4374C326A2EB}" presName="descendantText" presStyleLbl="alignAccFollowNode1" presStyleIdx="0" presStyleCnt="1">
        <dgm:presLayoutVars>
          <dgm:bulletEnabled val="1"/>
        </dgm:presLayoutVars>
      </dgm:prSet>
      <dgm:spPr/>
    </dgm:pt>
    <dgm:pt modelId="{5CFD2151-9AE0-4920-828A-13E6CBA544F2}" type="pres">
      <dgm:prSet presAssocID="{15E97AD4-2151-4CF9-9218-107A1A64D0F6}" presName="sp" presStyleCnt="0"/>
      <dgm:spPr/>
    </dgm:pt>
    <dgm:pt modelId="{2D3F5AFD-177C-4B9D-B99C-29BA7B87E33F}" type="pres">
      <dgm:prSet presAssocID="{6BB4ED8F-80F7-4150-982E-E1411E2DCCA9}" presName="linNode" presStyleCnt="0"/>
      <dgm:spPr/>
    </dgm:pt>
    <dgm:pt modelId="{B22AD4AB-D678-4DB2-8E5D-711B8AEA36B7}" type="pres">
      <dgm:prSet presAssocID="{6BB4ED8F-80F7-4150-982E-E1411E2DCCA9}" presName="parentText" presStyleLbl="node1" presStyleIdx="1" presStyleCnt="2" custScaleX="277778" custScaleY="22501">
        <dgm:presLayoutVars>
          <dgm:chMax val="1"/>
          <dgm:bulletEnabled val="1"/>
        </dgm:presLayoutVars>
      </dgm:prSet>
      <dgm:spPr/>
    </dgm:pt>
  </dgm:ptLst>
  <dgm:cxnLst>
    <dgm:cxn modelId="{784D2B26-41CA-488B-9263-F597D5156436}" srcId="{50F6D900-C253-4076-BA1C-4374C326A2EB}" destId="{C3195B5D-1947-4464-BD8E-40EA371F117A}" srcOrd="1" destOrd="0" parTransId="{350914AE-9B72-41BD-80AE-72DF99C2120E}" sibTransId="{042DE2E7-0D4C-4152-A5C1-5D89A4A62B95}"/>
    <dgm:cxn modelId="{D13ED26A-BEAC-4125-B579-BDA1F20F837D}" srcId="{5175E201-2702-4183-BE13-97DDB8D7BD07}" destId="{50F6D900-C253-4076-BA1C-4374C326A2EB}" srcOrd="0" destOrd="0" parTransId="{D343784D-4657-4578-AC3C-218F0839E241}" sibTransId="{15E97AD4-2151-4CF9-9218-107A1A64D0F6}"/>
    <dgm:cxn modelId="{CF412410-7189-476F-89B4-5D24D2405DEC}" type="presOf" srcId="{6BB4ED8F-80F7-4150-982E-E1411E2DCCA9}" destId="{B22AD4AB-D678-4DB2-8E5D-711B8AEA36B7}" srcOrd="0" destOrd="0" presId="urn:microsoft.com/office/officeart/2005/8/layout/vList5"/>
    <dgm:cxn modelId="{C8B4E652-5D96-4504-BC4F-CF3973E2D8C6}" type="presOf" srcId="{C6DDA66D-60A3-49D2-B4B7-E39DC0A7A0EA}" destId="{C8D0032C-1E40-40F1-8ECB-0740EDA5E4A9}" srcOrd="0" destOrd="0" presId="urn:microsoft.com/office/officeart/2005/8/layout/vList5"/>
    <dgm:cxn modelId="{D234D2C7-F0FF-468C-9162-0FB3148114FE}" type="presOf" srcId="{FD5EE5DB-7EAB-400A-95E3-2BC324012B91}" destId="{C8D0032C-1E40-40F1-8ECB-0740EDA5E4A9}" srcOrd="0" destOrd="2" presId="urn:microsoft.com/office/officeart/2005/8/layout/vList5"/>
    <dgm:cxn modelId="{5D18D40D-B8E4-4D0D-AEA4-933A4C7CE434}" type="presOf" srcId="{50F6D900-C253-4076-BA1C-4374C326A2EB}" destId="{07D2ED8E-CDA6-4311-8562-B78C87611C36}" srcOrd="0" destOrd="0" presId="urn:microsoft.com/office/officeart/2005/8/layout/vList5"/>
    <dgm:cxn modelId="{4518E040-A331-45DC-907C-FE7AC063144B}" type="presOf" srcId="{C3195B5D-1947-4464-BD8E-40EA371F117A}" destId="{C8D0032C-1E40-40F1-8ECB-0740EDA5E4A9}" srcOrd="0" destOrd="1" presId="urn:microsoft.com/office/officeart/2005/8/layout/vList5"/>
    <dgm:cxn modelId="{983215DB-6832-4445-AB8C-66EB484C0536}" type="presOf" srcId="{5175E201-2702-4183-BE13-97DDB8D7BD07}" destId="{B964DE06-36AA-465F-8108-165B8E16F407}" srcOrd="0" destOrd="0" presId="urn:microsoft.com/office/officeart/2005/8/layout/vList5"/>
    <dgm:cxn modelId="{0E2D4DFD-FE47-4F00-8C46-BA6FC3C0CF31}" srcId="{50F6D900-C253-4076-BA1C-4374C326A2EB}" destId="{C6DDA66D-60A3-49D2-B4B7-E39DC0A7A0EA}" srcOrd="0" destOrd="0" parTransId="{8A613C40-CE06-43A4-9F88-37B6EC13FC53}" sibTransId="{B6D0B1E3-53A6-4670-B5DC-D400731BBDEF}"/>
    <dgm:cxn modelId="{4D3B118E-96E2-4D05-A17A-6240BCBBBB97}" srcId="{50F6D900-C253-4076-BA1C-4374C326A2EB}" destId="{FD5EE5DB-7EAB-400A-95E3-2BC324012B91}" srcOrd="2" destOrd="0" parTransId="{3165D79A-B142-4FDE-8E79-738A5EECB87E}" sibTransId="{EEDE8162-9837-4877-9B7E-52F7DEC89BD0}"/>
    <dgm:cxn modelId="{6FA59FBF-FF75-4E5A-997F-3769B8F51C4E}" srcId="{5175E201-2702-4183-BE13-97DDB8D7BD07}" destId="{6BB4ED8F-80F7-4150-982E-E1411E2DCCA9}" srcOrd="1" destOrd="0" parTransId="{88A34BAE-AF64-46B3-BBC8-7D47B8B3BDD8}" sibTransId="{ED2D7F12-A5CE-4D37-8449-6C39DEBA34B2}"/>
    <dgm:cxn modelId="{524F2CF5-0A53-40DA-BA39-82EA4C0E6622}" type="presParOf" srcId="{B964DE06-36AA-465F-8108-165B8E16F407}" destId="{44EA5B9C-0802-4504-849B-FF08F89B4253}" srcOrd="0" destOrd="0" presId="urn:microsoft.com/office/officeart/2005/8/layout/vList5"/>
    <dgm:cxn modelId="{C25ABC57-F486-4C90-90E1-A5AB5D04B0D4}" type="presParOf" srcId="{44EA5B9C-0802-4504-849B-FF08F89B4253}" destId="{07D2ED8E-CDA6-4311-8562-B78C87611C36}" srcOrd="0" destOrd="0" presId="urn:microsoft.com/office/officeart/2005/8/layout/vList5"/>
    <dgm:cxn modelId="{393D9B10-5C16-4526-8D48-AF5773B3881C}" type="presParOf" srcId="{44EA5B9C-0802-4504-849B-FF08F89B4253}" destId="{C8D0032C-1E40-40F1-8ECB-0740EDA5E4A9}" srcOrd="1" destOrd="0" presId="urn:microsoft.com/office/officeart/2005/8/layout/vList5"/>
    <dgm:cxn modelId="{1A7B8AE2-DD16-4871-8777-BFDF9C033E37}" type="presParOf" srcId="{B964DE06-36AA-465F-8108-165B8E16F407}" destId="{5CFD2151-9AE0-4920-828A-13E6CBA544F2}" srcOrd="1" destOrd="0" presId="urn:microsoft.com/office/officeart/2005/8/layout/vList5"/>
    <dgm:cxn modelId="{53A984FC-C24E-42F4-B1F0-47FC3EA0030A}" type="presParOf" srcId="{B964DE06-36AA-465F-8108-165B8E16F407}" destId="{2D3F5AFD-177C-4B9D-B99C-29BA7B87E33F}" srcOrd="2" destOrd="0" presId="urn:microsoft.com/office/officeart/2005/8/layout/vList5"/>
    <dgm:cxn modelId="{17A3F8E5-2238-45DD-BD72-D6945F395D31}" type="presParOf" srcId="{2D3F5AFD-177C-4B9D-B99C-29BA7B87E33F}" destId="{B22AD4AB-D678-4DB2-8E5D-711B8AEA36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44DA7D-77EE-4727-9F1B-6C782D4D83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EA2E8C69-AA9B-4A0A-8735-85A955BE25FA}">
      <dgm:prSet/>
      <dgm:spPr/>
      <dgm:t>
        <a:bodyPr/>
        <a:lstStyle/>
        <a:p>
          <a:pPr rtl="0"/>
          <a:r>
            <a:rPr lang="uk-UA" dirty="0" smtClean="0"/>
            <a:t>Тенденція до зростання довгострокових внесків</a:t>
          </a:r>
          <a:endParaRPr lang="uk-UA" dirty="0"/>
        </a:p>
      </dgm:t>
    </dgm:pt>
    <dgm:pt modelId="{D12014F0-36EA-4AF0-A97E-D1239DABB905}" type="parTrans" cxnId="{C2576D9D-3517-4418-9106-74C800DD3F9F}">
      <dgm:prSet/>
      <dgm:spPr/>
      <dgm:t>
        <a:bodyPr/>
        <a:lstStyle/>
        <a:p>
          <a:endParaRPr lang="uk-UA"/>
        </a:p>
      </dgm:t>
    </dgm:pt>
    <dgm:pt modelId="{BBDB23E4-5AD5-4A9C-AA93-9E54830B163B}" type="sibTrans" cxnId="{C2576D9D-3517-4418-9106-74C800DD3F9F}">
      <dgm:prSet/>
      <dgm:spPr/>
      <dgm:t>
        <a:bodyPr/>
        <a:lstStyle/>
        <a:p>
          <a:endParaRPr lang="uk-UA"/>
        </a:p>
      </dgm:t>
    </dgm:pt>
    <dgm:pt modelId="{08103E95-0937-4329-B52F-0C39B3CB407D}" type="pres">
      <dgm:prSet presAssocID="{E544DA7D-77EE-4727-9F1B-6C782D4D83BE}" presName="linear" presStyleCnt="0">
        <dgm:presLayoutVars>
          <dgm:animLvl val="lvl"/>
          <dgm:resizeHandles val="exact"/>
        </dgm:presLayoutVars>
      </dgm:prSet>
      <dgm:spPr/>
    </dgm:pt>
    <dgm:pt modelId="{C6541AEE-3ECD-4C32-86A7-8EE693E15E31}" type="pres">
      <dgm:prSet presAssocID="{EA2E8C69-AA9B-4A0A-8735-85A955BE25F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7AB3121-4E63-44C1-B750-00173420FF0B}" type="presOf" srcId="{E544DA7D-77EE-4727-9F1B-6C782D4D83BE}" destId="{08103E95-0937-4329-B52F-0C39B3CB407D}" srcOrd="0" destOrd="0" presId="urn:microsoft.com/office/officeart/2005/8/layout/vList2"/>
    <dgm:cxn modelId="{C2576D9D-3517-4418-9106-74C800DD3F9F}" srcId="{E544DA7D-77EE-4727-9F1B-6C782D4D83BE}" destId="{EA2E8C69-AA9B-4A0A-8735-85A955BE25FA}" srcOrd="0" destOrd="0" parTransId="{D12014F0-36EA-4AF0-A97E-D1239DABB905}" sibTransId="{BBDB23E4-5AD5-4A9C-AA93-9E54830B163B}"/>
    <dgm:cxn modelId="{10AAB16C-A5D0-43AA-811D-A63A5E92B3EE}" type="presOf" srcId="{EA2E8C69-AA9B-4A0A-8735-85A955BE25FA}" destId="{C6541AEE-3ECD-4C32-86A7-8EE693E15E31}" srcOrd="0" destOrd="0" presId="urn:microsoft.com/office/officeart/2005/8/layout/vList2"/>
    <dgm:cxn modelId="{17127DD8-D45C-4E47-91F8-67458053A2D7}" type="presParOf" srcId="{08103E95-0937-4329-B52F-0C39B3CB407D}" destId="{C6541AEE-3ECD-4C32-86A7-8EE693E15E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DBA06B-6508-46D8-A560-9311EF8E91F8}" type="doc">
      <dgm:prSet loTypeId="urn:microsoft.com/office/officeart/2005/8/layout/target3" loCatId="relationship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BFD51397-0AB9-4045-8226-969BE396CFCB}">
      <dgm:prSet/>
      <dgm:spPr/>
      <dgm:t>
        <a:bodyPr/>
        <a:lstStyle/>
        <a:p>
          <a:pPr rtl="0"/>
          <a:r>
            <a:rPr lang="uk-UA" smtClean="0"/>
            <a:t>Фізична особа має право включити до податкової знижки суму коштів або вартість майна, переданих будь-яким неприбутковим організаціям як благодійні внески, у розмірі ≤4% загального оподаткованого доходу звітного року (п. 166.3.2 ПКУ)</a:t>
          </a:r>
          <a:endParaRPr lang="uk-UA"/>
        </a:p>
      </dgm:t>
    </dgm:pt>
    <dgm:pt modelId="{BEA062F6-FE94-49CA-A589-4EC3913CB399}" type="parTrans" cxnId="{5824B0B1-2BFB-4202-ADD4-DD83B155BC01}">
      <dgm:prSet/>
      <dgm:spPr/>
      <dgm:t>
        <a:bodyPr/>
        <a:lstStyle/>
        <a:p>
          <a:endParaRPr lang="uk-UA"/>
        </a:p>
      </dgm:t>
    </dgm:pt>
    <dgm:pt modelId="{83060794-1CAC-4808-8AAF-21FF0E2EECB4}" type="sibTrans" cxnId="{5824B0B1-2BFB-4202-ADD4-DD83B155BC01}">
      <dgm:prSet/>
      <dgm:spPr/>
      <dgm:t>
        <a:bodyPr/>
        <a:lstStyle/>
        <a:p>
          <a:endParaRPr lang="uk-UA"/>
        </a:p>
      </dgm:t>
    </dgm:pt>
    <dgm:pt modelId="{405DBCDA-5788-4F05-AD33-7BADD9A3628A}">
      <dgm:prSet/>
      <dgm:spPr/>
      <dgm:t>
        <a:bodyPr/>
        <a:lstStyle/>
        <a:p>
          <a:pPr rtl="0"/>
          <a:r>
            <a:rPr lang="uk-UA" dirty="0" smtClean="0"/>
            <a:t>Право на податкову знижку належить виключно фізичним особам-резидентам</a:t>
          </a:r>
          <a:endParaRPr lang="uk-UA" dirty="0"/>
        </a:p>
      </dgm:t>
    </dgm:pt>
    <dgm:pt modelId="{88B83055-B318-42FF-BC4C-2510CD9BCE05}" type="parTrans" cxnId="{1E0D1BC2-2F82-4FDE-A8FE-CDE24704331F}">
      <dgm:prSet/>
      <dgm:spPr/>
      <dgm:t>
        <a:bodyPr/>
        <a:lstStyle/>
        <a:p>
          <a:endParaRPr lang="uk-UA"/>
        </a:p>
      </dgm:t>
    </dgm:pt>
    <dgm:pt modelId="{3D01044F-75A2-4087-BDC8-94CF655A42BB}" type="sibTrans" cxnId="{1E0D1BC2-2F82-4FDE-A8FE-CDE24704331F}">
      <dgm:prSet/>
      <dgm:spPr/>
      <dgm:t>
        <a:bodyPr/>
        <a:lstStyle/>
        <a:p>
          <a:endParaRPr lang="uk-UA"/>
        </a:p>
      </dgm:t>
    </dgm:pt>
    <dgm:pt modelId="{E6FA584D-E4A7-430A-8BAE-FFD07844420D}">
      <dgm:prSet/>
      <dgm:spPr/>
      <dgm:t>
        <a:bodyPr/>
        <a:lstStyle/>
        <a:p>
          <a:pPr rtl="0"/>
          <a:r>
            <a:rPr lang="uk-UA" smtClean="0"/>
            <a:t>Право на податкову знижку не переноситься на наступні звітні роки</a:t>
          </a:r>
          <a:endParaRPr lang="uk-UA"/>
        </a:p>
      </dgm:t>
    </dgm:pt>
    <dgm:pt modelId="{3AC9C096-DB52-458D-864F-EA2900BB661D}" type="parTrans" cxnId="{11D6AC8C-9D99-44AE-8CF1-BAFDDE916E30}">
      <dgm:prSet/>
      <dgm:spPr/>
      <dgm:t>
        <a:bodyPr/>
        <a:lstStyle/>
        <a:p>
          <a:endParaRPr lang="uk-UA"/>
        </a:p>
      </dgm:t>
    </dgm:pt>
    <dgm:pt modelId="{58441E5F-2C06-45CE-9E6C-9635CF32BEEA}" type="sibTrans" cxnId="{11D6AC8C-9D99-44AE-8CF1-BAFDDE916E30}">
      <dgm:prSet/>
      <dgm:spPr/>
      <dgm:t>
        <a:bodyPr/>
        <a:lstStyle/>
        <a:p>
          <a:endParaRPr lang="uk-UA"/>
        </a:p>
      </dgm:t>
    </dgm:pt>
    <dgm:pt modelId="{B31A58AB-8E9B-4864-8776-57392DDBAB3B}">
      <dgm:prSet/>
      <dgm:spPr/>
      <dgm:t>
        <a:bodyPr/>
        <a:lstStyle/>
        <a:p>
          <a:pPr rtl="0"/>
          <a:r>
            <a:rPr lang="uk-UA" dirty="0" smtClean="0"/>
            <a:t>Сума податкової знижки не може перевищувати суму </a:t>
          </a:r>
          <a:r>
            <a:rPr lang="uk-UA" b="1" dirty="0" smtClean="0"/>
            <a:t>заробітної плати</a:t>
          </a:r>
          <a:r>
            <a:rPr lang="uk-UA" dirty="0" smtClean="0"/>
            <a:t>, зменшену на суму ЄСВ, податкової соціальної пільги (за наявності), а також </a:t>
          </a:r>
          <a:r>
            <a:rPr lang="uk-UA" dirty="0" err="1" smtClean="0"/>
            <a:t>обов</a:t>
          </a:r>
          <a:r>
            <a:rPr lang="en-US" dirty="0" smtClean="0"/>
            <a:t>’</a:t>
          </a:r>
          <a:r>
            <a:rPr lang="uk-UA" dirty="0" err="1" smtClean="0"/>
            <a:t>язкових</a:t>
          </a:r>
          <a:r>
            <a:rPr lang="uk-UA" dirty="0" smtClean="0"/>
            <a:t> внесків у Накопичувальний фонд та у недержавні пенсійні фонди (п. 164.6 та 166.4 ПКУ)</a:t>
          </a:r>
          <a:endParaRPr lang="uk-UA" dirty="0"/>
        </a:p>
      </dgm:t>
    </dgm:pt>
    <dgm:pt modelId="{9103143A-02D6-450B-8219-D14A9A91CEB5}" type="parTrans" cxnId="{4A5A7956-0E67-4FE9-8D44-ABCDAD2A2887}">
      <dgm:prSet/>
      <dgm:spPr/>
      <dgm:t>
        <a:bodyPr/>
        <a:lstStyle/>
        <a:p>
          <a:endParaRPr lang="uk-UA"/>
        </a:p>
      </dgm:t>
    </dgm:pt>
    <dgm:pt modelId="{474054DF-7E60-4BAF-BE43-D1A28FFB9A5E}" type="sibTrans" cxnId="{4A5A7956-0E67-4FE9-8D44-ABCDAD2A2887}">
      <dgm:prSet/>
      <dgm:spPr/>
      <dgm:t>
        <a:bodyPr/>
        <a:lstStyle/>
        <a:p>
          <a:endParaRPr lang="uk-UA"/>
        </a:p>
      </dgm:t>
    </dgm:pt>
    <dgm:pt modelId="{99CCBBC5-670A-4BDE-B916-BEB361984E48}" type="pres">
      <dgm:prSet presAssocID="{13DBA06B-6508-46D8-A560-9311EF8E91F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92CB637-863D-435F-BE3E-B6DFE6D884AB}" type="pres">
      <dgm:prSet presAssocID="{BFD51397-0AB9-4045-8226-969BE396CFCB}" presName="circle1" presStyleLbl="node1" presStyleIdx="0" presStyleCnt="4"/>
      <dgm:spPr/>
    </dgm:pt>
    <dgm:pt modelId="{87D436F3-7CB4-488F-BFD4-2195E23DAE31}" type="pres">
      <dgm:prSet presAssocID="{BFD51397-0AB9-4045-8226-969BE396CFCB}" presName="space" presStyleCnt="0"/>
      <dgm:spPr/>
    </dgm:pt>
    <dgm:pt modelId="{9C5FBD77-86E9-4C47-84AB-C4D3AEBDD5CC}" type="pres">
      <dgm:prSet presAssocID="{BFD51397-0AB9-4045-8226-969BE396CFCB}" presName="rect1" presStyleLbl="alignAcc1" presStyleIdx="0" presStyleCnt="4"/>
      <dgm:spPr/>
    </dgm:pt>
    <dgm:pt modelId="{BA080F34-8819-43D9-BC2E-B858CAD9BEE2}" type="pres">
      <dgm:prSet presAssocID="{405DBCDA-5788-4F05-AD33-7BADD9A3628A}" presName="vertSpace2" presStyleLbl="node1" presStyleIdx="0" presStyleCnt="4"/>
      <dgm:spPr/>
    </dgm:pt>
    <dgm:pt modelId="{20F61307-6DCA-470C-A8C0-2C17BE12C8C8}" type="pres">
      <dgm:prSet presAssocID="{405DBCDA-5788-4F05-AD33-7BADD9A3628A}" presName="circle2" presStyleLbl="node1" presStyleIdx="1" presStyleCnt="4"/>
      <dgm:spPr/>
    </dgm:pt>
    <dgm:pt modelId="{BA98283D-94F9-4583-84E0-499F056E49E1}" type="pres">
      <dgm:prSet presAssocID="{405DBCDA-5788-4F05-AD33-7BADD9A3628A}" presName="rect2" presStyleLbl="alignAcc1" presStyleIdx="1" presStyleCnt="4"/>
      <dgm:spPr/>
    </dgm:pt>
    <dgm:pt modelId="{40B8D911-3ECF-4741-934E-D2C33C2132EB}" type="pres">
      <dgm:prSet presAssocID="{E6FA584D-E4A7-430A-8BAE-FFD07844420D}" presName="vertSpace3" presStyleLbl="node1" presStyleIdx="1" presStyleCnt="4"/>
      <dgm:spPr/>
    </dgm:pt>
    <dgm:pt modelId="{3A75FEF1-9DE8-4208-B67B-A15BA88CAD30}" type="pres">
      <dgm:prSet presAssocID="{E6FA584D-E4A7-430A-8BAE-FFD07844420D}" presName="circle3" presStyleLbl="node1" presStyleIdx="2" presStyleCnt="4"/>
      <dgm:spPr/>
    </dgm:pt>
    <dgm:pt modelId="{4E4986CF-EA38-480F-AE85-CAD830D2CA16}" type="pres">
      <dgm:prSet presAssocID="{E6FA584D-E4A7-430A-8BAE-FFD07844420D}" presName="rect3" presStyleLbl="alignAcc1" presStyleIdx="2" presStyleCnt="4"/>
      <dgm:spPr/>
    </dgm:pt>
    <dgm:pt modelId="{EFF68650-7E48-4182-BA4B-C7553B8780F6}" type="pres">
      <dgm:prSet presAssocID="{B31A58AB-8E9B-4864-8776-57392DDBAB3B}" presName="vertSpace4" presStyleLbl="node1" presStyleIdx="2" presStyleCnt="4"/>
      <dgm:spPr/>
    </dgm:pt>
    <dgm:pt modelId="{CFB883A6-B02D-42BB-A5F0-D3ED95432FA6}" type="pres">
      <dgm:prSet presAssocID="{B31A58AB-8E9B-4864-8776-57392DDBAB3B}" presName="circle4" presStyleLbl="node1" presStyleIdx="3" presStyleCnt="4"/>
      <dgm:spPr/>
    </dgm:pt>
    <dgm:pt modelId="{878A2E3C-4B1A-4F3B-8E0C-4CC309BC4E11}" type="pres">
      <dgm:prSet presAssocID="{B31A58AB-8E9B-4864-8776-57392DDBAB3B}" presName="rect4" presStyleLbl="alignAcc1" presStyleIdx="3" presStyleCnt="4"/>
      <dgm:spPr/>
    </dgm:pt>
    <dgm:pt modelId="{FC1B0B93-89B7-48A9-B979-4993739A5238}" type="pres">
      <dgm:prSet presAssocID="{BFD51397-0AB9-4045-8226-969BE396CFCB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7C611DC4-B3A2-453C-B36C-1BA29C48E5C3}" type="pres">
      <dgm:prSet presAssocID="{405DBCDA-5788-4F05-AD33-7BADD9A3628A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6AE15719-EFEA-4433-B841-72C4518428B5}" type="pres">
      <dgm:prSet presAssocID="{E6FA584D-E4A7-430A-8BAE-FFD07844420D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298E6D48-4666-440F-B8FA-00CD656CC9F5}" type="pres">
      <dgm:prSet presAssocID="{B31A58AB-8E9B-4864-8776-57392DDBAB3B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11D6AC8C-9D99-44AE-8CF1-BAFDDE916E30}" srcId="{13DBA06B-6508-46D8-A560-9311EF8E91F8}" destId="{E6FA584D-E4A7-430A-8BAE-FFD07844420D}" srcOrd="2" destOrd="0" parTransId="{3AC9C096-DB52-458D-864F-EA2900BB661D}" sibTransId="{58441E5F-2C06-45CE-9E6C-9635CF32BEEA}"/>
    <dgm:cxn modelId="{21B8764D-AC05-49FE-A95E-28D3BC0DE70F}" type="presOf" srcId="{B31A58AB-8E9B-4864-8776-57392DDBAB3B}" destId="{298E6D48-4666-440F-B8FA-00CD656CC9F5}" srcOrd="1" destOrd="0" presId="urn:microsoft.com/office/officeart/2005/8/layout/target3"/>
    <dgm:cxn modelId="{A44B76BB-88D3-486E-A811-66E450DB37CE}" type="presOf" srcId="{405DBCDA-5788-4F05-AD33-7BADD9A3628A}" destId="{BA98283D-94F9-4583-84E0-499F056E49E1}" srcOrd="0" destOrd="0" presId="urn:microsoft.com/office/officeart/2005/8/layout/target3"/>
    <dgm:cxn modelId="{F0F6DE98-07E0-4A3E-ACB8-03EA825F366A}" type="presOf" srcId="{B31A58AB-8E9B-4864-8776-57392DDBAB3B}" destId="{878A2E3C-4B1A-4F3B-8E0C-4CC309BC4E11}" srcOrd="0" destOrd="0" presId="urn:microsoft.com/office/officeart/2005/8/layout/target3"/>
    <dgm:cxn modelId="{DED0518A-EACF-46A6-8656-1BB668238615}" type="presOf" srcId="{13DBA06B-6508-46D8-A560-9311EF8E91F8}" destId="{99CCBBC5-670A-4BDE-B916-BEB361984E48}" srcOrd="0" destOrd="0" presId="urn:microsoft.com/office/officeart/2005/8/layout/target3"/>
    <dgm:cxn modelId="{A8C6059A-2B67-4104-B2E7-5C2A38BC7796}" type="presOf" srcId="{E6FA584D-E4A7-430A-8BAE-FFD07844420D}" destId="{4E4986CF-EA38-480F-AE85-CAD830D2CA16}" srcOrd="0" destOrd="0" presId="urn:microsoft.com/office/officeart/2005/8/layout/target3"/>
    <dgm:cxn modelId="{38221172-CDCB-42C1-9F93-F4CF3FC1402B}" type="presOf" srcId="{405DBCDA-5788-4F05-AD33-7BADD9A3628A}" destId="{7C611DC4-B3A2-453C-B36C-1BA29C48E5C3}" srcOrd="1" destOrd="0" presId="urn:microsoft.com/office/officeart/2005/8/layout/target3"/>
    <dgm:cxn modelId="{113C65AC-20CF-4086-BDF1-FF92436D000D}" type="presOf" srcId="{E6FA584D-E4A7-430A-8BAE-FFD07844420D}" destId="{6AE15719-EFEA-4433-B841-72C4518428B5}" srcOrd="1" destOrd="0" presId="urn:microsoft.com/office/officeart/2005/8/layout/target3"/>
    <dgm:cxn modelId="{30D6200D-70CE-4B32-9A69-5766C0D22A2B}" type="presOf" srcId="{BFD51397-0AB9-4045-8226-969BE396CFCB}" destId="{9C5FBD77-86E9-4C47-84AB-C4D3AEBDD5CC}" srcOrd="0" destOrd="0" presId="urn:microsoft.com/office/officeart/2005/8/layout/target3"/>
    <dgm:cxn modelId="{695AEF2E-CDE7-4B61-8424-8EEA8CAF6F3D}" type="presOf" srcId="{BFD51397-0AB9-4045-8226-969BE396CFCB}" destId="{FC1B0B93-89B7-48A9-B979-4993739A5238}" srcOrd="1" destOrd="0" presId="urn:microsoft.com/office/officeart/2005/8/layout/target3"/>
    <dgm:cxn modelId="{1E0D1BC2-2F82-4FDE-A8FE-CDE24704331F}" srcId="{13DBA06B-6508-46D8-A560-9311EF8E91F8}" destId="{405DBCDA-5788-4F05-AD33-7BADD9A3628A}" srcOrd="1" destOrd="0" parTransId="{88B83055-B318-42FF-BC4C-2510CD9BCE05}" sibTransId="{3D01044F-75A2-4087-BDC8-94CF655A42BB}"/>
    <dgm:cxn modelId="{5824B0B1-2BFB-4202-ADD4-DD83B155BC01}" srcId="{13DBA06B-6508-46D8-A560-9311EF8E91F8}" destId="{BFD51397-0AB9-4045-8226-969BE396CFCB}" srcOrd="0" destOrd="0" parTransId="{BEA062F6-FE94-49CA-A589-4EC3913CB399}" sibTransId="{83060794-1CAC-4808-8AAF-21FF0E2EECB4}"/>
    <dgm:cxn modelId="{4A5A7956-0E67-4FE9-8D44-ABCDAD2A2887}" srcId="{13DBA06B-6508-46D8-A560-9311EF8E91F8}" destId="{B31A58AB-8E9B-4864-8776-57392DDBAB3B}" srcOrd="3" destOrd="0" parTransId="{9103143A-02D6-450B-8219-D14A9A91CEB5}" sibTransId="{474054DF-7E60-4BAF-BE43-D1A28FFB9A5E}"/>
    <dgm:cxn modelId="{11CAAE82-44F4-46D8-A89F-E7A93AF6B081}" type="presParOf" srcId="{99CCBBC5-670A-4BDE-B916-BEB361984E48}" destId="{892CB637-863D-435F-BE3E-B6DFE6D884AB}" srcOrd="0" destOrd="0" presId="urn:microsoft.com/office/officeart/2005/8/layout/target3"/>
    <dgm:cxn modelId="{05D6F42C-6792-44F7-A494-6AB6AD9C9A37}" type="presParOf" srcId="{99CCBBC5-670A-4BDE-B916-BEB361984E48}" destId="{87D436F3-7CB4-488F-BFD4-2195E23DAE31}" srcOrd="1" destOrd="0" presId="urn:microsoft.com/office/officeart/2005/8/layout/target3"/>
    <dgm:cxn modelId="{C68AB34D-0668-4B53-9263-CD1B6FA65FBD}" type="presParOf" srcId="{99CCBBC5-670A-4BDE-B916-BEB361984E48}" destId="{9C5FBD77-86E9-4C47-84AB-C4D3AEBDD5CC}" srcOrd="2" destOrd="0" presId="urn:microsoft.com/office/officeart/2005/8/layout/target3"/>
    <dgm:cxn modelId="{27B667AA-DEF4-428D-B357-A007A0A1A894}" type="presParOf" srcId="{99CCBBC5-670A-4BDE-B916-BEB361984E48}" destId="{BA080F34-8819-43D9-BC2E-B858CAD9BEE2}" srcOrd="3" destOrd="0" presId="urn:microsoft.com/office/officeart/2005/8/layout/target3"/>
    <dgm:cxn modelId="{BF318AAF-82FA-4F6D-8743-B3351FA92C73}" type="presParOf" srcId="{99CCBBC5-670A-4BDE-B916-BEB361984E48}" destId="{20F61307-6DCA-470C-A8C0-2C17BE12C8C8}" srcOrd="4" destOrd="0" presId="urn:microsoft.com/office/officeart/2005/8/layout/target3"/>
    <dgm:cxn modelId="{8B3A1751-3C71-4FB8-99AA-BC413518FB9C}" type="presParOf" srcId="{99CCBBC5-670A-4BDE-B916-BEB361984E48}" destId="{BA98283D-94F9-4583-84E0-499F056E49E1}" srcOrd="5" destOrd="0" presId="urn:microsoft.com/office/officeart/2005/8/layout/target3"/>
    <dgm:cxn modelId="{A36D465B-15C5-40B1-B205-A03A7E90BBB0}" type="presParOf" srcId="{99CCBBC5-670A-4BDE-B916-BEB361984E48}" destId="{40B8D911-3ECF-4741-934E-D2C33C2132EB}" srcOrd="6" destOrd="0" presId="urn:microsoft.com/office/officeart/2005/8/layout/target3"/>
    <dgm:cxn modelId="{E4CDB35F-B660-4C4B-9A66-F2A09604594E}" type="presParOf" srcId="{99CCBBC5-670A-4BDE-B916-BEB361984E48}" destId="{3A75FEF1-9DE8-4208-B67B-A15BA88CAD30}" srcOrd="7" destOrd="0" presId="urn:microsoft.com/office/officeart/2005/8/layout/target3"/>
    <dgm:cxn modelId="{1487EBC5-E4BC-4BC1-961A-7CBB54163009}" type="presParOf" srcId="{99CCBBC5-670A-4BDE-B916-BEB361984E48}" destId="{4E4986CF-EA38-480F-AE85-CAD830D2CA16}" srcOrd="8" destOrd="0" presId="urn:microsoft.com/office/officeart/2005/8/layout/target3"/>
    <dgm:cxn modelId="{5E6236F5-5407-4BFE-8B29-DE1E049647EC}" type="presParOf" srcId="{99CCBBC5-670A-4BDE-B916-BEB361984E48}" destId="{EFF68650-7E48-4182-BA4B-C7553B8780F6}" srcOrd="9" destOrd="0" presId="urn:microsoft.com/office/officeart/2005/8/layout/target3"/>
    <dgm:cxn modelId="{0B3FF9ED-020A-4786-A224-193053CE4E50}" type="presParOf" srcId="{99CCBBC5-670A-4BDE-B916-BEB361984E48}" destId="{CFB883A6-B02D-42BB-A5F0-D3ED95432FA6}" srcOrd="10" destOrd="0" presId="urn:microsoft.com/office/officeart/2005/8/layout/target3"/>
    <dgm:cxn modelId="{B66BAF1C-C938-412A-B02E-9B140230D614}" type="presParOf" srcId="{99CCBBC5-670A-4BDE-B916-BEB361984E48}" destId="{878A2E3C-4B1A-4F3B-8E0C-4CC309BC4E11}" srcOrd="11" destOrd="0" presId="urn:microsoft.com/office/officeart/2005/8/layout/target3"/>
    <dgm:cxn modelId="{DC69B7A2-D023-4E15-8832-19B053DDACE9}" type="presParOf" srcId="{99CCBBC5-670A-4BDE-B916-BEB361984E48}" destId="{FC1B0B93-89B7-48A9-B979-4993739A5238}" srcOrd="12" destOrd="0" presId="urn:microsoft.com/office/officeart/2005/8/layout/target3"/>
    <dgm:cxn modelId="{AED8C3E0-68D9-4BA2-B0C1-A7D0998A023A}" type="presParOf" srcId="{99CCBBC5-670A-4BDE-B916-BEB361984E48}" destId="{7C611DC4-B3A2-453C-B36C-1BA29C48E5C3}" srcOrd="13" destOrd="0" presId="urn:microsoft.com/office/officeart/2005/8/layout/target3"/>
    <dgm:cxn modelId="{C4126097-3CC6-4C2A-8E7B-5E057F321F7A}" type="presParOf" srcId="{99CCBBC5-670A-4BDE-B916-BEB361984E48}" destId="{6AE15719-EFEA-4433-B841-72C4518428B5}" srcOrd="14" destOrd="0" presId="urn:microsoft.com/office/officeart/2005/8/layout/target3"/>
    <dgm:cxn modelId="{4E760AC7-581F-4ED9-8D03-57781BB5D970}" type="presParOf" srcId="{99CCBBC5-670A-4BDE-B916-BEB361984E48}" destId="{298E6D48-4666-440F-B8FA-00CD656CC9F5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7B5AFC-4FE7-47A9-A0CE-956C7AD8AE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4D254620-E90C-4A8B-8FE8-0950FF52FE89}">
      <dgm:prSet/>
      <dgm:spPr/>
      <dgm:t>
        <a:bodyPr/>
        <a:lstStyle/>
        <a:p>
          <a:pPr rtl="0"/>
          <a:r>
            <a:rPr lang="uk-UA" smtClean="0"/>
            <a:t>Чи є податкова знижка ефективною для індивідуальних донорів?</a:t>
          </a:r>
          <a:endParaRPr lang="uk-UA"/>
        </a:p>
      </dgm:t>
    </dgm:pt>
    <dgm:pt modelId="{DD09533C-9AD5-4D23-921D-E40EA8F6BE17}" type="parTrans" cxnId="{AC096E6C-15B3-4BEF-861F-EC5D27396F22}">
      <dgm:prSet/>
      <dgm:spPr/>
      <dgm:t>
        <a:bodyPr/>
        <a:lstStyle/>
        <a:p>
          <a:endParaRPr lang="uk-UA"/>
        </a:p>
      </dgm:t>
    </dgm:pt>
    <dgm:pt modelId="{77990CE7-9E0E-4C15-9617-03726864E84E}" type="sibTrans" cxnId="{AC096E6C-15B3-4BEF-861F-EC5D27396F22}">
      <dgm:prSet/>
      <dgm:spPr/>
      <dgm:t>
        <a:bodyPr/>
        <a:lstStyle/>
        <a:p>
          <a:endParaRPr lang="uk-UA"/>
        </a:p>
      </dgm:t>
    </dgm:pt>
    <dgm:pt modelId="{3E63B9AD-9D0A-4609-936D-4C453ECBE57A}" type="pres">
      <dgm:prSet presAssocID="{1F7B5AFC-4FE7-47A9-A0CE-956C7AD8AE6D}" presName="linear" presStyleCnt="0">
        <dgm:presLayoutVars>
          <dgm:animLvl val="lvl"/>
          <dgm:resizeHandles val="exact"/>
        </dgm:presLayoutVars>
      </dgm:prSet>
      <dgm:spPr/>
    </dgm:pt>
    <dgm:pt modelId="{32DEB205-8A23-4213-AE32-BE731B07D70F}" type="pres">
      <dgm:prSet presAssocID="{4D254620-E90C-4A8B-8FE8-0950FF52FE8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28F9891-E78B-4B29-A912-E404B2690400}" type="presOf" srcId="{4D254620-E90C-4A8B-8FE8-0950FF52FE89}" destId="{32DEB205-8A23-4213-AE32-BE731B07D70F}" srcOrd="0" destOrd="0" presId="urn:microsoft.com/office/officeart/2005/8/layout/vList2"/>
    <dgm:cxn modelId="{AC096E6C-15B3-4BEF-861F-EC5D27396F22}" srcId="{1F7B5AFC-4FE7-47A9-A0CE-956C7AD8AE6D}" destId="{4D254620-E90C-4A8B-8FE8-0950FF52FE89}" srcOrd="0" destOrd="0" parTransId="{DD09533C-9AD5-4D23-921D-E40EA8F6BE17}" sibTransId="{77990CE7-9E0E-4C15-9617-03726864E84E}"/>
    <dgm:cxn modelId="{02DA8DB9-6059-4BFA-991D-C388194B6F60}" type="presOf" srcId="{1F7B5AFC-4FE7-47A9-A0CE-956C7AD8AE6D}" destId="{3E63B9AD-9D0A-4609-936D-4C453ECBE57A}" srcOrd="0" destOrd="0" presId="urn:microsoft.com/office/officeart/2005/8/layout/vList2"/>
    <dgm:cxn modelId="{E9EF011B-3170-498D-B8A4-EDE720B87348}" type="presParOf" srcId="{3E63B9AD-9D0A-4609-936D-4C453ECBE57A}" destId="{32DEB205-8A23-4213-AE32-BE731B07D7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9CCDB6-324A-4277-AE69-86C89BB558D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7D8802E-3486-4C4C-B573-DBEE78397BF9}">
      <dgm:prSet/>
      <dgm:spPr/>
      <dgm:t>
        <a:bodyPr/>
        <a:lstStyle/>
        <a:p>
          <a:pPr rtl="0"/>
          <a:r>
            <a:rPr lang="uk-UA" smtClean="0"/>
            <a:t>відсутність права на податкову знижку без одержання офіційної заробітної плати</a:t>
          </a:r>
          <a:endParaRPr lang="uk-UA"/>
        </a:p>
      </dgm:t>
    </dgm:pt>
    <dgm:pt modelId="{9ED25D06-53C2-484A-AD82-65F8DCE9A846}" type="parTrans" cxnId="{F79D88C2-5A84-444B-8438-E73E7A3F9CEA}">
      <dgm:prSet/>
      <dgm:spPr/>
      <dgm:t>
        <a:bodyPr/>
        <a:lstStyle/>
        <a:p>
          <a:endParaRPr lang="uk-UA"/>
        </a:p>
      </dgm:t>
    </dgm:pt>
    <dgm:pt modelId="{310D09DC-34AA-4259-AEE0-D8874DC0F9CD}" type="sibTrans" cxnId="{F79D88C2-5A84-444B-8438-E73E7A3F9CEA}">
      <dgm:prSet/>
      <dgm:spPr/>
      <dgm:t>
        <a:bodyPr/>
        <a:lstStyle/>
        <a:p>
          <a:endParaRPr lang="uk-UA"/>
        </a:p>
      </dgm:t>
    </dgm:pt>
    <dgm:pt modelId="{D309D00E-28E2-4434-85F5-F7E2D9DFF104}">
      <dgm:prSet/>
      <dgm:spPr/>
      <dgm:t>
        <a:bodyPr/>
        <a:lstStyle/>
        <a:p>
          <a:pPr rtl="0"/>
          <a:r>
            <a:rPr lang="uk-UA" smtClean="0"/>
            <a:t>низька ефективна ставка податкової знижки (до 500 грн. або €17 за пожертву 4% середньої заробітної плати в 2016 році)</a:t>
          </a:r>
          <a:endParaRPr lang="uk-UA"/>
        </a:p>
      </dgm:t>
    </dgm:pt>
    <dgm:pt modelId="{2E9B2DCB-4C11-472F-81B8-803C08B62A4E}" type="parTrans" cxnId="{DFFFD288-1451-45A7-A1B2-80E6C020A450}">
      <dgm:prSet/>
      <dgm:spPr/>
      <dgm:t>
        <a:bodyPr/>
        <a:lstStyle/>
        <a:p>
          <a:endParaRPr lang="uk-UA"/>
        </a:p>
      </dgm:t>
    </dgm:pt>
    <dgm:pt modelId="{F14BA9D1-689D-4C7D-9F29-B4CBC5B0ADF7}" type="sibTrans" cxnId="{DFFFD288-1451-45A7-A1B2-80E6C020A450}">
      <dgm:prSet/>
      <dgm:spPr/>
      <dgm:t>
        <a:bodyPr/>
        <a:lstStyle/>
        <a:p>
          <a:endParaRPr lang="uk-UA"/>
        </a:p>
      </dgm:t>
    </dgm:pt>
    <dgm:pt modelId="{E2CADD79-6F24-462E-A01A-13BE7C411021}">
      <dgm:prSet/>
      <dgm:spPr/>
      <dgm:t>
        <a:bodyPr/>
        <a:lstStyle/>
        <a:p>
          <a:pPr rtl="0"/>
          <a:r>
            <a:rPr lang="uk-UA" dirty="0" err="1" smtClean="0"/>
            <a:t>необов</a:t>
          </a:r>
          <a:r>
            <a:rPr lang="en-US" dirty="0" smtClean="0"/>
            <a:t>’</a:t>
          </a:r>
          <a:r>
            <a:rPr lang="uk-UA" dirty="0" err="1" smtClean="0"/>
            <a:t>язковість</a:t>
          </a:r>
          <a:r>
            <a:rPr lang="uk-UA" dirty="0" smtClean="0"/>
            <a:t> декларування доходів загалом при </a:t>
          </a:r>
          <a:r>
            <a:rPr lang="uk-UA" dirty="0" err="1" smtClean="0"/>
            <a:t>обов</a:t>
          </a:r>
          <a:r>
            <a:rPr lang="en-US" dirty="0" smtClean="0"/>
            <a:t>’</a:t>
          </a:r>
          <a:r>
            <a:rPr lang="uk-UA" dirty="0" err="1" smtClean="0"/>
            <a:t>язковості</a:t>
          </a:r>
          <a:r>
            <a:rPr lang="uk-UA" dirty="0" smtClean="0"/>
            <a:t> податкових перевірок для отримання податкової знижки</a:t>
          </a:r>
          <a:endParaRPr lang="uk-UA" dirty="0"/>
        </a:p>
      </dgm:t>
    </dgm:pt>
    <dgm:pt modelId="{7B3E1728-AD08-427E-9E20-512B59E2FE5D}" type="parTrans" cxnId="{4E5CA26E-2D2B-4F89-B1C9-8BDA35A3BC41}">
      <dgm:prSet/>
      <dgm:spPr/>
      <dgm:t>
        <a:bodyPr/>
        <a:lstStyle/>
        <a:p>
          <a:endParaRPr lang="uk-UA"/>
        </a:p>
      </dgm:t>
    </dgm:pt>
    <dgm:pt modelId="{6E4DDC95-403B-4ADF-B833-811E4537A676}" type="sibTrans" cxnId="{4E5CA26E-2D2B-4F89-B1C9-8BDA35A3BC41}">
      <dgm:prSet/>
      <dgm:spPr/>
      <dgm:t>
        <a:bodyPr/>
        <a:lstStyle/>
        <a:p>
          <a:endParaRPr lang="uk-UA"/>
        </a:p>
      </dgm:t>
    </dgm:pt>
    <dgm:pt modelId="{BA25E213-CB3A-4A56-8DAE-A6224F2AE181}">
      <dgm:prSet/>
      <dgm:spPr/>
      <dgm:t>
        <a:bodyPr/>
        <a:lstStyle/>
        <a:p>
          <a:pPr rtl="0"/>
          <a:r>
            <a:rPr lang="uk-UA" smtClean="0"/>
            <a:t>кількісні і часові обмеження дії податкової знижки</a:t>
          </a:r>
          <a:endParaRPr lang="uk-UA"/>
        </a:p>
      </dgm:t>
    </dgm:pt>
    <dgm:pt modelId="{FD48B8D7-374C-467C-BF81-2ED7C205FA3A}" type="parTrans" cxnId="{6B2FC64B-5004-4431-A89B-FF157F12BE80}">
      <dgm:prSet/>
      <dgm:spPr/>
      <dgm:t>
        <a:bodyPr/>
        <a:lstStyle/>
        <a:p>
          <a:endParaRPr lang="uk-UA"/>
        </a:p>
      </dgm:t>
    </dgm:pt>
    <dgm:pt modelId="{A05FF62A-7867-4529-8938-2FA62AC96774}" type="sibTrans" cxnId="{6B2FC64B-5004-4431-A89B-FF157F12BE80}">
      <dgm:prSet/>
      <dgm:spPr/>
      <dgm:t>
        <a:bodyPr/>
        <a:lstStyle/>
        <a:p>
          <a:endParaRPr lang="uk-UA"/>
        </a:p>
      </dgm:t>
    </dgm:pt>
    <dgm:pt modelId="{ACECF4FE-B652-424E-8130-255E6D740073}">
      <dgm:prSet/>
      <dgm:spPr/>
      <dgm:t>
        <a:bodyPr/>
        <a:lstStyle/>
        <a:p>
          <a:pPr rtl="0"/>
          <a:r>
            <a:rPr lang="uk-UA" dirty="0" smtClean="0"/>
            <a:t>відсутність статусу податкового резидента у багатьох благодійників (трудові мігранти, </a:t>
          </a:r>
          <a:r>
            <a:rPr lang="uk-UA" dirty="0" err="1" smtClean="0"/>
            <a:t>експати</a:t>
          </a:r>
          <a:r>
            <a:rPr lang="uk-UA" dirty="0" smtClean="0"/>
            <a:t> в українських компаніях, тощо)</a:t>
          </a:r>
          <a:endParaRPr lang="uk-UA" dirty="0"/>
        </a:p>
      </dgm:t>
    </dgm:pt>
    <dgm:pt modelId="{46C10133-281A-4537-BB74-0E23F6C37BE0}" type="parTrans" cxnId="{0A427EB4-972E-4554-985C-82C5CA12845F}">
      <dgm:prSet/>
      <dgm:spPr/>
      <dgm:t>
        <a:bodyPr/>
        <a:lstStyle/>
        <a:p>
          <a:endParaRPr lang="uk-UA"/>
        </a:p>
      </dgm:t>
    </dgm:pt>
    <dgm:pt modelId="{473DEA24-7984-479F-B46D-0A42F0F2A29C}" type="sibTrans" cxnId="{0A427EB4-972E-4554-985C-82C5CA12845F}">
      <dgm:prSet/>
      <dgm:spPr/>
      <dgm:t>
        <a:bodyPr/>
        <a:lstStyle/>
        <a:p>
          <a:endParaRPr lang="uk-UA"/>
        </a:p>
      </dgm:t>
    </dgm:pt>
    <dgm:pt modelId="{800D9674-90C7-451B-991D-C28239DF8F21}" type="pres">
      <dgm:prSet presAssocID="{AF9CCDB6-324A-4277-AE69-86C89BB558D0}" presName="Name0" presStyleCnt="0">
        <dgm:presLayoutVars>
          <dgm:dir/>
          <dgm:resizeHandles val="exact"/>
        </dgm:presLayoutVars>
      </dgm:prSet>
      <dgm:spPr/>
    </dgm:pt>
    <dgm:pt modelId="{23B72E60-2379-4756-B012-75195C484587}" type="pres">
      <dgm:prSet presAssocID="{67D8802E-3486-4C4C-B573-DBEE78397BF9}" presName="composite" presStyleCnt="0"/>
      <dgm:spPr/>
    </dgm:pt>
    <dgm:pt modelId="{74A68976-CC55-4600-BFAA-142965A2400D}" type="pres">
      <dgm:prSet presAssocID="{67D8802E-3486-4C4C-B573-DBEE78397BF9}" presName="rect1" presStyleLbl="trAlignAcc1" presStyleIdx="0" presStyleCnt="5">
        <dgm:presLayoutVars>
          <dgm:bulletEnabled val="1"/>
        </dgm:presLayoutVars>
      </dgm:prSet>
      <dgm:spPr/>
    </dgm:pt>
    <dgm:pt modelId="{DF2BFE0B-C413-4BDF-8099-BB2C32F825AC}" type="pres">
      <dgm:prSet presAssocID="{67D8802E-3486-4C4C-B573-DBEE78397BF9}" presName="rect2" presStyleLbl="fgImgPlace1" presStyleIdx="0" presStyleCnt="5"/>
      <dgm:spPr/>
    </dgm:pt>
    <dgm:pt modelId="{C4BB1A9D-2FE5-4006-B03F-90BC7ABA194C}" type="pres">
      <dgm:prSet presAssocID="{310D09DC-34AA-4259-AEE0-D8874DC0F9CD}" presName="sibTrans" presStyleCnt="0"/>
      <dgm:spPr/>
    </dgm:pt>
    <dgm:pt modelId="{5C76D8A1-48CE-4899-8A20-66D838288EF3}" type="pres">
      <dgm:prSet presAssocID="{D309D00E-28E2-4434-85F5-F7E2D9DFF104}" presName="composite" presStyleCnt="0"/>
      <dgm:spPr/>
    </dgm:pt>
    <dgm:pt modelId="{A7EB2E6E-3D8E-44DC-8698-015614071FDA}" type="pres">
      <dgm:prSet presAssocID="{D309D00E-28E2-4434-85F5-F7E2D9DFF104}" presName="rect1" presStyleLbl="trAlignAcc1" presStyleIdx="1" presStyleCnt="5">
        <dgm:presLayoutVars>
          <dgm:bulletEnabled val="1"/>
        </dgm:presLayoutVars>
      </dgm:prSet>
      <dgm:spPr/>
    </dgm:pt>
    <dgm:pt modelId="{F7796940-A0BE-4B11-8193-A3EEB118ED58}" type="pres">
      <dgm:prSet presAssocID="{D309D00E-28E2-4434-85F5-F7E2D9DFF104}" presName="rect2" presStyleLbl="fgImgPlace1" presStyleIdx="1" presStyleCnt="5"/>
      <dgm:spPr/>
    </dgm:pt>
    <dgm:pt modelId="{B02B500A-05F6-4FE2-A089-A36CD00B69BB}" type="pres">
      <dgm:prSet presAssocID="{F14BA9D1-689D-4C7D-9F29-B4CBC5B0ADF7}" presName="sibTrans" presStyleCnt="0"/>
      <dgm:spPr/>
    </dgm:pt>
    <dgm:pt modelId="{E69C977A-36FE-4DFF-99CB-9532DAB4A156}" type="pres">
      <dgm:prSet presAssocID="{E2CADD79-6F24-462E-A01A-13BE7C411021}" presName="composite" presStyleCnt="0"/>
      <dgm:spPr/>
    </dgm:pt>
    <dgm:pt modelId="{462D8123-EB89-451E-8786-629F858992D4}" type="pres">
      <dgm:prSet presAssocID="{E2CADD79-6F24-462E-A01A-13BE7C411021}" presName="rect1" presStyleLbl="trAlignAcc1" presStyleIdx="2" presStyleCnt="5">
        <dgm:presLayoutVars>
          <dgm:bulletEnabled val="1"/>
        </dgm:presLayoutVars>
      </dgm:prSet>
      <dgm:spPr/>
    </dgm:pt>
    <dgm:pt modelId="{75565064-D2C0-4E0B-B0FD-5324C85E9905}" type="pres">
      <dgm:prSet presAssocID="{E2CADD79-6F24-462E-A01A-13BE7C411021}" presName="rect2" presStyleLbl="fgImgPlace1" presStyleIdx="2" presStyleCnt="5"/>
      <dgm:spPr/>
    </dgm:pt>
    <dgm:pt modelId="{A4D7F0B0-F1B0-457D-A0C1-5FF7921E2936}" type="pres">
      <dgm:prSet presAssocID="{6E4DDC95-403B-4ADF-B833-811E4537A676}" presName="sibTrans" presStyleCnt="0"/>
      <dgm:spPr/>
    </dgm:pt>
    <dgm:pt modelId="{B19F1622-4994-4D8D-B7E6-02B86B97F327}" type="pres">
      <dgm:prSet presAssocID="{BA25E213-CB3A-4A56-8DAE-A6224F2AE181}" presName="composite" presStyleCnt="0"/>
      <dgm:spPr/>
    </dgm:pt>
    <dgm:pt modelId="{1D44CA9C-FC61-4461-A6CA-E0E4ED3688DB}" type="pres">
      <dgm:prSet presAssocID="{BA25E213-CB3A-4A56-8DAE-A6224F2AE181}" presName="rect1" presStyleLbl="trAlignAcc1" presStyleIdx="3" presStyleCnt="5">
        <dgm:presLayoutVars>
          <dgm:bulletEnabled val="1"/>
        </dgm:presLayoutVars>
      </dgm:prSet>
      <dgm:spPr/>
    </dgm:pt>
    <dgm:pt modelId="{AB87B88D-7B13-4CBD-B70C-A47AB847AB1F}" type="pres">
      <dgm:prSet presAssocID="{BA25E213-CB3A-4A56-8DAE-A6224F2AE181}" presName="rect2" presStyleLbl="fgImgPlace1" presStyleIdx="3" presStyleCnt="5"/>
      <dgm:spPr/>
    </dgm:pt>
    <dgm:pt modelId="{9C7DFE74-64E3-4B7A-88A6-389E10DADB52}" type="pres">
      <dgm:prSet presAssocID="{A05FF62A-7867-4529-8938-2FA62AC96774}" presName="sibTrans" presStyleCnt="0"/>
      <dgm:spPr/>
    </dgm:pt>
    <dgm:pt modelId="{A61E4DC0-AF48-46E3-A371-841794666196}" type="pres">
      <dgm:prSet presAssocID="{ACECF4FE-B652-424E-8130-255E6D740073}" presName="composite" presStyleCnt="0"/>
      <dgm:spPr/>
    </dgm:pt>
    <dgm:pt modelId="{DE7017CE-E488-47C1-862E-181477CB2160}" type="pres">
      <dgm:prSet presAssocID="{ACECF4FE-B652-424E-8130-255E6D740073}" presName="rect1" presStyleLbl="trAlignAcc1" presStyleIdx="4" presStyleCnt="5" custScaleX="179572" custLinFactNeighborX="3986" custLinFactNeighborY="-2369">
        <dgm:presLayoutVars>
          <dgm:bulletEnabled val="1"/>
        </dgm:presLayoutVars>
      </dgm:prSet>
      <dgm:spPr/>
    </dgm:pt>
    <dgm:pt modelId="{B17CD44E-B246-40C0-A6E2-B9A77D458770}" type="pres">
      <dgm:prSet presAssocID="{ACECF4FE-B652-424E-8130-255E6D740073}" presName="rect2" presStyleLbl="fgImgPlace1" presStyleIdx="4" presStyleCnt="5" custLinFactX="-100000" custLinFactNeighborX="-132125" custLinFactNeighborY="-169"/>
      <dgm:spPr/>
    </dgm:pt>
  </dgm:ptLst>
  <dgm:cxnLst>
    <dgm:cxn modelId="{F79D88C2-5A84-444B-8438-E73E7A3F9CEA}" srcId="{AF9CCDB6-324A-4277-AE69-86C89BB558D0}" destId="{67D8802E-3486-4C4C-B573-DBEE78397BF9}" srcOrd="0" destOrd="0" parTransId="{9ED25D06-53C2-484A-AD82-65F8DCE9A846}" sibTransId="{310D09DC-34AA-4259-AEE0-D8874DC0F9CD}"/>
    <dgm:cxn modelId="{3832E386-C964-4EEA-B9DF-27C814F01344}" type="presOf" srcId="{BA25E213-CB3A-4A56-8DAE-A6224F2AE181}" destId="{1D44CA9C-FC61-4461-A6CA-E0E4ED3688DB}" srcOrd="0" destOrd="0" presId="urn:microsoft.com/office/officeart/2008/layout/PictureStrips"/>
    <dgm:cxn modelId="{0163EA7B-9EA7-4D6E-B3A1-8B4BEC9606BA}" type="presOf" srcId="{ACECF4FE-B652-424E-8130-255E6D740073}" destId="{DE7017CE-E488-47C1-862E-181477CB2160}" srcOrd="0" destOrd="0" presId="urn:microsoft.com/office/officeart/2008/layout/PictureStrips"/>
    <dgm:cxn modelId="{27450F28-E206-4EA8-A018-F679C42CB203}" type="presOf" srcId="{D309D00E-28E2-4434-85F5-F7E2D9DFF104}" destId="{A7EB2E6E-3D8E-44DC-8698-015614071FDA}" srcOrd="0" destOrd="0" presId="urn:microsoft.com/office/officeart/2008/layout/PictureStrips"/>
    <dgm:cxn modelId="{4E5CA26E-2D2B-4F89-B1C9-8BDA35A3BC41}" srcId="{AF9CCDB6-324A-4277-AE69-86C89BB558D0}" destId="{E2CADD79-6F24-462E-A01A-13BE7C411021}" srcOrd="2" destOrd="0" parTransId="{7B3E1728-AD08-427E-9E20-512B59E2FE5D}" sibTransId="{6E4DDC95-403B-4ADF-B833-811E4537A676}"/>
    <dgm:cxn modelId="{DFFFD288-1451-45A7-A1B2-80E6C020A450}" srcId="{AF9CCDB6-324A-4277-AE69-86C89BB558D0}" destId="{D309D00E-28E2-4434-85F5-F7E2D9DFF104}" srcOrd="1" destOrd="0" parTransId="{2E9B2DCB-4C11-472F-81B8-803C08B62A4E}" sibTransId="{F14BA9D1-689D-4C7D-9F29-B4CBC5B0ADF7}"/>
    <dgm:cxn modelId="{0A427EB4-972E-4554-985C-82C5CA12845F}" srcId="{AF9CCDB6-324A-4277-AE69-86C89BB558D0}" destId="{ACECF4FE-B652-424E-8130-255E6D740073}" srcOrd="4" destOrd="0" parTransId="{46C10133-281A-4537-BB74-0E23F6C37BE0}" sibTransId="{473DEA24-7984-479F-B46D-0A42F0F2A29C}"/>
    <dgm:cxn modelId="{73E0190B-AC6B-4158-A63B-F15DCB9965A8}" type="presOf" srcId="{E2CADD79-6F24-462E-A01A-13BE7C411021}" destId="{462D8123-EB89-451E-8786-629F858992D4}" srcOrd="0" destOrd="0" presId="urn:microsoft.com/office/officeart/2008/layout/PictureStrips"/>
    <dgm:cxn modelId="{8F05F15B-F982-4A76-A5C1-E284031AA631}" type="presOf" srcId="{AF9CCDB6-324A-4277-AE69-86C89BB558D0}" destId="{800D9674-90C7-451B-991D-C28239DF8F21}" srcOrd="0" destOrd="0" presId="urn:microsoft.com/office/officeart/2008/layout/PictureStrips"/>
    <dgm:cxn modelId="{E94CDEAA-14F0-4593-B347-17982C729A48}" type="presOf" srcId="{67D8802E-3486-4C4C-B573-DBEE78397BF9}" destId="{74A68976-CC55-4600-BFAA-142965A2400D}" srcOrd="0" destOrd="0" presId="urn:microsoft.com/office/officeart/2008/layout/PictureStrips"/>
    <dgm:cxn modelId="{6B2FC64B-5004-4431-A89B-FF157F12BE80}" srcId="{AF9CCDB6-324A-4277-AE69-86C89BB558D0}" destId="{BA25E213-CB3A-4A56-8DAE-A6224F2AE181}" srcOrd="3" destOrd="0" parTransId="{FD48B8D7-374C-467C-BF81-2ED7C205FA3A}" sibTransId="{A05FF62A-7867-4529-8938-2FA62AC96774}"/>
    <dgm:cxn modelId="{53B60752-CEDE-4F42-9C4B-FBA9F2B1FC5F}" type="presParOf" srcId="{800D9674-90C7-451B-991D-C28239DF8F21}" destId="{23B72E60-2379-4756-B012-75195C484587}" srcOrd="0" destOrd="0" presId="urn:microsoft.com/office/officeart/2008/layout/PictureStrips"/>
    <dgm:cxn modelId="{8979345B-D949-4154-AFD3-E3409DEC047D}" type="presParOf" srcId="{23B72E60-2379-4756-B012-75195C484587}" destId="{74A68976-CC55-4600-BFAA-142965A2400D}" srcOrd="0" destOrd="0" presId="urn:microsoft.com/office/officeart/2008/layout/PictureStrips"/>
    <dgm:cxn modelId="{8AAC92E9-074B-46BB-9C80-345FE92E58D4}" type="presParOf" srcId="{23B72E60-2379-4756-B012-75195C484587}" destId="{DF2BFE0B-C413-4BDF-8099-BB2C32F825AC}" srcOrd="1" destOrd="0" presId="urn:microsoft.com/office/officeart/2008/layout/PictureStrips"/>
    <dgm:cxn modelId="{1E270CB8-73CE-45FD-8DC0-C499FA132F86}" type="presParOf" srcId="{800D9674-90C7-451B-991D-C28239DF8F21}" destId="{C4BB1A9D-2FE5-4006-B03F-90BC7ABA194C}" srcOrd="1" destOrd="0" presId="urn:microsoft.com/office/officeart/2008/layout/PictureStrips"/>
    <dgm:cxn modelId="{8FE6CFC9-2255-40EA-8A0A-54118B4B3C28}" type="presParOf" srcId="{800D9674-90C7-451B-991D-C28239DF8F21}" destId="{5C76D8A1-48CE-4899-8A20-66D838288EF3}" srcOrd="2" destOrd="0" presId="urn:microsoft.com/office/officeart/2008/layout/PictureStrips"/>
    <dgm:cxn modelId="{81A9419F-28B1-42CA-8B8B-3FA48E6F5B5F}" type="presParOf" srcId="{5C76D8A1-48CE-4899-8A20-66D838288EF3}" destId="{A7EB2E6E-3D8E-44DC-8698-015614071FDA}" srcOrd="0" destOrd="0" presId="urn:microsoft.com/office/officeart/2008/layout/PictureStrips"/>
    <dgm:cxn modelId="{1533D40E-4456-47DA-9FF0-28E83C42F375}" type="presParOf" srcId="{5C76D8A1-48CE-4899-8A20-66D838288EF3}" destId="{F7796940-A0BE-4B11-8193-A3EEB118ED58}" srcOrd="1" destOrd="0" presId="urn:microsoft.com/office/officeart/2008/layout/PictureStrips"/>
    <dgm:cxn modelId="{AB07C3DA-65B3-4F94-BDDF-F868D62D45BD}" type="presParOf" srcId="{800D9674-90C7-451B-991D-C28239DF8F21}" destId="{B02B500A-05F6-4FE2-A089-A36CD00B69BB}" srcOrd="3" destOrd="0" presId="urn:microsoft.com/office/officeart/2008/layout/PictureStrips"/>
    <dgm:cxn modelId="{E256E84D-2B3D-45AC-8547-3B0A11E3F6BE}" type="presParOf" srcId="{800D9674-90C7-451B-991D-C28239DF8F21}" destId="{E69C977A-36FE-4DFF-99CB-9532DAB4A156}" srcOrd="4" destOrd="0" presId="urn:microsoft.com/office/officeart/2008/layout/PictureStrips"/>
    <dgm:cxn modelId="{8CC7A594-AA38-4B4C-9521-EEE4BB58A84C}" type="presParOf" srcId="{E69C977A-36FE-4DFF-99CB-9532DAB4A156}" destId="{462D8123-EB89-451E-8786-629F858992D4}" srcOrd="0" destOrd="0" presId="urn:microsoft.com/office/officeart/2008/layout/PictureStrips"/>
    <dgm:cxn modelId="{EEA5FC3A-A14B-405D-9631-0D39BE6B9342}" type="presParOf" srcId="{E69C977A-36FE-4DFF-99CB-9532DAB4A156}" destId="{75565064-D2C0-4E0B-B0FD-5324C85E9905}" srcOrd="1" destOrd="0" presId="urn:microsoft.com/office/officeart/2008/layout/PictureStrips"/>
    <dgm:cxn modelId="{1781E570-9FE2-47B6-B362-4F10D36C66D7}" type="presParOf" srcId="{800D9674-90C7-451B-991D-C28239DF8F21}" destId="{A4D7F0B0-F1B0-457D-A0C1-5FF7921E2936}" srcOrd="5" destOrd="0" presId="urn:microsoft.com/office/officeart/2008/layout/PictureStrips"/>
    <dgm:cxn modelId="{0317CCA5-8756-4D2D-A583-189B855FE525}" type="presParOf" srcId="{800D9674-90C7-451B-991D-C28239DF8F21}" destId="{B19F1622-4994-4D8D-B7E6-02B86B97F327}" srcOrd="6" destOrd="0" presId="urn:microsoft.com/office/officeart/2008/layout/PictureStrips"/>
    <dgm:cxn modelId="{2A7C5F33-19D9-493E-B2ED-4092168AA2CD}" type="presParOf" srcId="{B19F1622-4994-4D8D-B7E6-02B86B97F327}" destId="{1D44CA9C-FC61-4461-A6CA-E0E4ED3688DB}" srcOrd="0" destOrd="0" presId="urn:microsoft.com/office/officeart/2008/layout/PictureStrips"/>
    <dgm:cxn modelId="{383C4B24-6F47-4AFE-9DED-76E396639133}" type="presParOf" srcId="{B19F1622-4994-4D8D-B7E6-02B86B97F327}" destId="{AB87B88D-7B13-4CBD-B70C-A47AB847AB1F}" srcOrd="1" destOrd="0" presId="urn:microsoft.com/office/officeart/2008/layout/PictureStrips"/>
    <dgm:cxn modelId="{3BA2A78D-0E63-41BF-B844-3B8094350A3C}" type="presParOf" srcId="{800D9674-90C7-451B-991D-C28239DF8F21}" destId="{9C7DFE74-64E3-4B7A-88A6-389E10DADB52}" srcOrd="7" destOrd="0" presId="urn:microsoft.com/office/officeart/2008/layout/PictureStrips"/>
    <dgm:cxn modelId="{3C811C2D-458C-4792-9340-727305020CFB}" type="presParOf" srcId="{800D9674-90C7-451B-991D-C28239DF8F21}" destId="{A61E4DC0-AF48-46E3-A371-841794666196}" srcOrd="8" destOrd="0" presId="urn:microsoft.com/office/officeart/2008/layout/PictureStrips"/>
    <dgm:cxn modelId="{04FDE523-E890-4DF7-A4AE-5DC76F0FE639}" type="presParOf" srcId="{A61E4DC0-AF48-46E3-A371-841794666196}" destId="{DE7017CE-E488-47C1-862E-181477CB2160}" srcOrd="0" destOrd="0" presId="urn:microsoft.com/office/officeart/2008/layout/PictureStrips"/>
    <dgm:cxn modelId="{D4792F8C-DCDF-41E6-B38D-0E7D40DE42BB}" type="presParOf" srcId="{A61E4DC0-AF48-46E3-A371-841794666196}" destId="{B17CD44E-B246-40C0-A6E2-B9A77D45877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EEC008-940D-43DF-AAFF-48FBF70DA7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19304FE-F3F7-4AAC-9DE5-57C9065411CE}">
      <dgm:prSet/>
      <dgm:spPr/>
      <dgm:t>
        <a:bodyPr/>
        <a:lstStyle/>
        <a:p>
          <a:pPr rtl="0"/>
          <a:r>
            <a:rPr lang="ru-RU" dirty="0" err="1" smtClean="0"/>
            <a:t>Основні</a:t>
          </a:r>
          <a:r>
            <a:rPr lang="ru-RU" dirty="0" smtClean="0"/>
            <a:t> </a:t>
          </a:r>
          <a:r>
            <a:rPr lang="ru-RU" dirty="0" err="1" smtClean="0"/>
            <a:t>чинники</a:t>
          </a:r>
          <a:r>
            <a:rPr lang="ru-RU" dirty="0" smtClean="0"/>
            <a:t> </a:t>
          </a:r>
          <a:r>
            <a:rPr lang="ru-RU" dirty="0" err="1" smtClean="0"/>
            <a:t>впливу</a:t>
          </a:r>
          <a:r>
            <a:rPr lang="ru-RU" dirty="0" smtClean="0"/>
            <a:t> на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/>
        </a:p>
      </dgm:t>
    </dgm:pt>
    <dgm:pt modelId="{5B71C16C-F486-45E1-883F-63BD79A5651A}" type="parTrans" cxnId="{0CD20E1B-EA50-499D-9548-909503554A67}">
      <dgm:prSet/>
      <dgm:spPr/>
      <dgm:t>
        <a:bodyPr/>
        <a:lstStyle/>
        <a:p>
          <a:endParaRPr lang="uk-UA"/>
        </a:p>
      </dgm:t>
    </dgm:pt>
    <dgm:pt modelId="{F2B4E7DB-A1D2-4674-A648-33E514EE3D90}" type="sibTrans" cxnId="{0CD20E1B-EA50-499D-9548-909503554A67}">
      <dgm:prSet/>
      <dgm:spPr/>
      <dgm:t>
        <a:bodyPr/>
        <a:lstStyle/>
        <a:p>
          <a:endParaRPr lang="uk-UA"/>
        </a:p>
      </dgm:t>
    </dgm:pt>
    <dgm:pt modelId="{5F64158F-D365-478D-A95F-6E8B0C16E9E9}" type="pres">
      <dgm:prSet presAssocID="{80EEC008-940D-43DF-AAFF-48FBF70DA777}" presName="linear" presStyleCnt="0">
        <dgm:presLayoutVars>
          <dgm:animLvl val="lvl"/>
          <dgm:resizeHandles val="exact"/>
        </dgm:presLayoutVars>
      </dgm:prSet>
      <dgm:spPr/>
    </dgm:pt>
    <dgm:pt modelId="{4FF536BC-618B-4E0D-801E-33A7226FE43B}" type="pres">
      <dgm:prSet presAssocID="{119304FE-F3F7-4AAC-9DE5-57C9065411CE}" presName="parentText" presStyleLbl="node1" presStyleIdx="0" presStyleCnt="1" custLinFactNeighborX="-1575" custLinFactNeighborY="-14484">
        <dgm:presLayoutVars>
          <dgm:chMax val="0"/>
          <dgm:bulletEnabled val="1"/>
        </dgm:presLayoutVars>
      </dgm:prSet>
      <dgm:spPr/>
    </dgm:pt>
  </dgm:ptLst>
  <dgm:cxnLst>
    <dgm:cxn modelId="{5DF24B75-DD2F-49E7-B0F0-12427C5571DE}" type="presOf" srcId="{119304FE-F3F7-4AAC-9DE5-57C9065411CE}" destId="{4FF536BC-618B-4E0D-801E-33A7226FE43B}" srcOrd="0" destOrd="0" presId="urn:microsoft.com/office/officeart/2005/8/layout/vList2"/>
    <dgm:cxn modelId="{6CB994D4-5787-42C9-BD4A-734494CC4706}" type="presOf" srcId="{80EEC008-940D-43DF-AAFF-48FBF70DA777}" destId="{5F64158F-D365-478D-A95F-6E8B0C16E9E9}" srcOrd="0" destOrd="0" presId="urn:microsoft.com/office/officeart/2005/8/layout/vList2"/>
    <dgm:cxn modelId="{0CD20E1B-EA50-499D-9548-909503554A67}" srcId="{80EEC008-940D-43DF-AAFF-48FBF70DA777}" destId="{119304FE-F3F7-4AAC-9DE5-57C9065411CE}" srcOrd="0" destOrd="0" parTransId="{5B71C16C-F486-45E1-883F-63BD79A5651A}" sibTransId="{F2B4E7DB-A1D2-4674-A648-33E514EE3D90}"/>
    <dgm:cxn modelId="{D9DCB83A-B53D-46B6-B7CC-A3DF2C07AE04}" type="presParOf" srcId="{5F64158F-D365-478D-A95F-6E8B0C16E9E9}" destId="{4FF536BC-618B-4E0D-801E-33A7226FE4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EFC5EB-D2A5-4AA8-87B4-6B044BCF46A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1D56D65-D45D-4F59-9771-6E6C2DB9A974}">
      <dgm:prSet/>
      <dgm:spPr/>
      <dgm:t>
        <a:bodyPr/>
        <a:lstStyle/>
        <a:p>
          <a:pPr rtl="0"/>
          <a:endParaRPr lang="uk-UA" dirty="0"/>
        </a:p>
      </dgm:t>
    </dgm:pt>
    <dgm:pt modelId="{ADFD8FC8-EF18-451E-8DFC-CE65CBD4CF16}" type="parTrans" cxnId="{039D92B0-AD61-4355-86FE-83548B46C6FA}">
      <dgm:prSet/>
      <dgm:spPr/>
      <dgm:t>
        <a:bodyPr/>
        <a:lstStyle/>
        <a:p>
          <a:endParaRPr lang="uk-UA"/>
        </a:p>
      </dgm:t>
    </dgm:pt>
    <dgm:pt modelId="{91B24684-0074-438D-A651-3A87800BF29C}" type="sibTrans" cxnId="{039D92B0-AD61-4355-86FE-83548B46C6FA}">
      <dgm:prSet/>
      <dgm:spPr/>
      <dgm:t>
        <a:bodyPr/>
        <a:lstStyle/>
        <a:p>
          <a:endParaRPr lang="uk-UA"/>
        </a:p>
      </dgm:t>
    </dgm:pt>
    <dgm:pt modelId="{69083F14-9620-4E7C-A3DF-BBBF3FF7C7E1}">
      <dgm:prSet/>
      <dgm:spPr/>
      <dgm:t>
        <a:bodyPr/>
        <a:lstStyle/>
        <a:p>
          <a:pPr rtl="0"/>
          <a:endParaRPr lang="uk-UA" dirty="0"/>
        </a:p>
      </dgm:t>
    </dgm:pt>
    <dgm:pt modelId="{6F79D3C0-46FA-4953-8CC0-56704C7B2C61}" type="parTrans" cxnId="{335C11A1-09D0-4D04-BECB-D093E3A9D362}">
      <dgm:prSet/>
      <dgm:spPr/>
      <dgm:t>
        <a:bodyPr/>
        <a:lstStyle/>
        <a:p>
          <a:endParaRPr lang="uk-UA"/>
        </a:p>
      </dgm:t>
    </dgm:pt>
    <dgm:pt modelId="{51BC2014-B2BA-4838-8D7C-B199DAC2995A}" type="sibTrans" cxnId="{335C11A1-09D0-4D04-BECB-D093E3A9D362}">
      <dgm:prSet/>
      <dgm:spPr/>
      <dgm:t>
        <a:bodyPr/>
        <a:lstStyle/>
        <a:p>
          <a:endParaRPr lang="uk-UA"/>
        </a:p>
      </dgm:t>
    </dgm:pt>
    <dgm:pt modelId="{06864ED0-77A3-4D3E-93AC-DDD370B55AC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Податкові</a:t>
          </a:r>
          <a:r>
            <a:rPr lang="ru-RU" dirty="0" smtClean="0"/>
            <a:t> </a:t>
          </a:r>
          <a:r>
            <a:rPr lang="ru-RU" dirty="0" err="1" smtClean="0"/>
            <a:t>стимули</a:t>
          </a:r>
          <a:r>
            <a:rPr lang="ru-RU" dirty="0" smtClean="0"/>
            <a:t> </a:t>
          </a:r>
          <a:r>
            <a:rPr lang="ru-RU" dirty="0" err="1" smtClean="0"/>
            <a:t>пожертв</a:t>
          </a:r>
          <a:r>
            <a:rPr lang="ru-RU" dirty="0" smtClean="0"/>
            <a:t> ОГС, </a:t>
          </a:r>
          <a:r>
            <a:rPr lang="ru-RU" dirty="0" err="1" smtClean="0"/>
            <a:t>навіть</a:t>
          </a:r>
          <a:r>
            <a:rPr lang="ru-RU" dirty="0" smtClean="0"/>
            <a:t> </a:t>
          </a:r>
          <a:r>
            <a:rPr lang="ru-RU" dirty="0" err="1" smtClean="0"/>
            <a:t>якщо</a:t>
          </a:r>
          <a:r>
            <a:rPr lang="ru-RU" dirty="0" smtClean="0"/>
            <a:t> </a:t>
          </a:r>
          <a:r>
            <a:rPr lang="uk-UA" dirty="0" smtClean="0"/>
            <a:t>їх </a:t>
          </a:r>
          <a:r>
            <a:rPr lang="ru-RU" dirty="0" err="1" smtClean="0"/>
            <a:t>рідко</a:t>
          </a:r>
          <a:r>
            <a:rPr lang="ru-RU" dirty="0" smtClean="0"/>
            <a:t> </a:t>
          </a:r>
          <a:r>
            <a:rPr lang="ru-RU" dirty="0" err="1" smtClean="0"/>
            <a:t>використовують</a:t>
          </a:r>
          <a:r>
            <a:rPr lang="ru-RU" dirty="0" smtClean="0"/>
            <a:t>, </a:t>
          </a:r>
          <a:r>
            <a:rPr lang="ru-RU" dirty="0" err="1" smtClean="0"/>
            <a:t>підтримують</a:t>
          </a:r>
          <a:r>
            <a:rPr lang="ru-RU" dirty="0" smtClean="0"/>
            <a:t> для </a:t>
          </a:r>
          <a:r>
            <a:rPr lang="ru-RU" dirty="0" err="1" smtClean="0"/>
            <a:t>донорів</a:t>
          </a:r>
          <a:r>
            <a:rPr lang="ru-RU" dirty="0" smtClean="0"/>
            <a:t> </a:t>
          </a:r>
          <a:r>
            <a:rPr lang="ru-RU" dirty="0" err="1" smtClean="0"/>
            <a:t>правову</a:t>
          </a:r>
          <a:r>
            <a:rPr lang="ru-RU" dirty="0" smtClean="0"/>
            <a:t> </a:t>
          </a:r>
          <a:r>
            <a:rPr lang="ru-RU" dirty="0" err="1" smtClean="0"/>
            <a:t>визначеність</a:t>
          </a:r>
          <a:r>
            <a:rPr lang="ru-RU" dirty="0" smtClean="0"/>
            <a:t> </a:t>
          </a:r>
          <a:r>
            <a:rPr lang="ru-RU" dirty="0" err="1" smtClean="0"/>
            <a:t>щодо</a:t>
          </a:r>
          <a:r>
            <a:rPr lang="ru-RU" dirty="0" smtClean="0"/>
            <a:t> </a:t>
          </a:r>
          <a:r>
            <a:rPr lang="ru-RU" dirty="0" err="1" smtClean="0"/>
            <a:t>підтримки</a:t>
          </a:r>
          <a:r>
            <a:rPr lang="ru-RU" dirty="0" smtClean="0"/>
            <a:t> ОГС (</a:t>
          </a:r>
          <a:r>
            <a:rPr lang="ru-RU" dirty="0" err="1" smtClean="0"/>
            <a:t>кількість</a:t>
          </a:r>
          <a:r>
            <a:rPr lang="ru-RU" dirty="0" smtClean="0"/>
            <a:t>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r>
            <a:rPr lang="ru-RU" dirty="0" smtClean="0"/>
            <a:t> </a:t>
          </a:r>
          <a:r>
            <a:rPr lang="ru-RU" dirty="0" err="1" smtClean="0"/>
            <a:t>зростає</a:t>
          </a:r>
          <a:r>
            <a:rPr lang="ru-RU" dirty="0" smtClean="0"/>
            <a:t> на 40-50%, за </a:t>
          </a:r>
          <a:r>
            <a:rPr lang="ru-RU" dirty="0" err="1" smtClean="0"/>
            <a:t>даними</a:t>
          </a:r>
          <a:r>
            <a:rPr lang="ru-RU" dirty="0" smtClean="0"/>
            <a:t> </a:t>
          </a:r>
          <a:r>
            <a:rPr lang="en-US" dirty="0" smtClean="0"/>
            <a:t>Charity Aid Foundation, 2016</a:t>
          </a:r>
          <a:r>
            <a:rPr lang="ru-RU" dirty="0" smtClean="0"/>
            <a:t>)</a:t>
          </a:r>
          <a:endParaRPr lang="uk-UA" dirty="0" smtClean="0"/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uk-UA" dirty="0"/>
        </a:p>
      </dgm:t>
    </dgm:pt>
    <dgm:pt modelId="{92B04870-BE28-4E8C-A210-65DE7D7549B9}" type="parTrans" cxnId="{BD5B03F5-5E7C-4896-9637-EB6A2ABD6C83}">
      <dgm:prSet/>
      <dgm:spPr/>
      <dgm:t>
        <a:bodyPr/>
        <a:lstStyle/>
        <a:p>
          <a:endParaRPr lang="uk-UA"/>
        </a:p>
      </dgm:t>
    </dgm:pt>
    <dgm:pt modelId="{2A05551B-590E-4E20-964B-1D50502B60A2}" type="sibTrans" cxnId="{BD5B03F5-5E7C-4896-9637-EB6A2ABD6C83}">
      <dgm:prSet/>
      <dgm:spPr/>
      <dgm:t>
        <a:bodyPr/>
        <a:lstStyle/>
        <a:p>
          <a:endParaRPr lang="uk-UA"/>
        </a:p>
      </dgm:t>
    </dgm:pt>
    <dgm:pt modelId="{2B2703FF-B39F-4BA1-801A-8875D0D1551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Обмеження</a:t>
          </a:r>
          <a:r>
            <a:rPr lang="ru-RU" dirty="0" smtClean="0"/>
            <a:t> </a:t>
          </a:r>
          <a:r>
            <a:rPr lang="ru-RU" dirty="0" err="1" smtClean="0"/>
            <a:t>податкових</a:t>
          </a:r>
          <a:r>
            <a:rPr lang="ru-RU" dirty="0" smtClean="0"/>
            <a:t> </a:t>
          </a:r>
          <a:r>
            <a:rPr lang="ru-RU" dirty="0" err="1" smtClean="0"/>
            <a:t>стимулів</a:t>
          </a:r>
          <a:r>
            <a:rPr lang="ru-RU" dirty="0" smtClean="0"/>
            <a:t> </a:t>
          </a:r>
          <a:r>
            <a:rPr lang="ru-RU" dirty="0" err="1" smtClean="0"/>
            <a:t>пожертвами</a:t>
          </a:r>
          <a:r>
            <a:rPr lang="ru-RU" dirty="0" smtClean="0"/>
            <a:t> для </a:t>
          </a:r>
          <a:r>
            <a:rPr lang="ru-RU" dirty="0" err="1" smtClean="0"/>
            <a:t>бюджетних</a:t>
          </a:r>
          <a:r>
            <a:rPr lang="ru-RU" dirty="0" smtClean="0"/>
            <a:t> </a:t>
          </a:r>
          <a:r>
            <a:rPr lang="ru-RU" dirty="0" err="1" smtClean="0"/>
            <a:t>установ</a:t>
          </a:r>
          <a:r>
            <a:rPr lang="ru-RU" dirty="0" smtClean="0"/>
            <a:t> </a:t>
          </a:r>
          <a:r>
            <a:rPr lang="ru-RU" dirty="0" err="1" smtClean="0"/>
            <a:t>або</a:t>
          </a:r>
          <a:r>
            <a:rPr lang="ru-RU" dirty="0" smtClean="0"/>
            <a:t> ОГС, </a:t>
          </a:r>
          <a:r>
            <a:rPr lang="ru-RU" dirty="0" err="1" smtClean="0"/>
            <a:t>що</a:t>
          </a:r>
          <a:r>
            <a:rPr lang="ru-RU" dirty="0" smtClean="0"/>
            <a:t> </a:t>
          </a:r>
          <a:r>
            <a:rPr lang="ru-RU" dirty="0" err="1" smtClean="0"/>
            <a:t>діють</a:t>
          </a:r>
          <a:r>
            <a:rPr lang="ru-RU" dirty="0" smtClean="0"/>
            <a:t> </a:t>
          </a:r>
          <a:r>
            <a:rPr lang="ru-RU" dirty="0" err="1" smtClean="0"/>
            <a:t>виключно</a:t>
          </a:r>
          <a:r>
            <a:rPr lang="ru-RU" dirty="0" smtClean="0"/>
            <a:t> в </a:t>
          </a:r>
          <a:r>
            <a:rPr lang="ru-RU" dirty="0" err="1" smtClean="0"/>
            <a:t>сфері</a:t>
          </a:r>
          <a:r>
            <a:rPr lang="ru-RU" dirty="0" smtClean="0"/>
            <a:t> </a:t>
          </a:r>
          <a:r>
            <a:rPr lang="ru-RU" dirty="0" err="1" smtClean="0"/>
            <a:t>пріоритетів</a:t>
          </a:r>
          <a:r>
            <a:rPr lang="ru-RU" dirty="0" smtClean="0"/>
            <a:t> </a:t>
          </a:r>
          <a:r>
            <a:rPr lang="ru-RU" dirty="0" err="1" smtClean="0"/>
            <a:t>державної</a:t>
          </a:r>
          <a:r>
            <a:rPr lang="ru-RU" dirty="0" smtClean="0"/>
            <a:t> </a:t>
          </a:r>
          <a:r>
            <a:rPr lang="ru-RU" dirty="0" err="1" smtClean="0"/>
            <a:t>політики</a:t>
          </a:r>
          <a:r>
            <a:rPr lang="ru-RU" dirty="0" smtClean="0"/>
            <a:t>, </a:t>
          </a:r>
          <a:r>
            <a:rPr lang="ru-RU" dirty="0" err="1" smtClean="0"/>
            <a:t>призводять</a:t>
          </a:r>
          <a:r>
            <a:rPr lang="ru-RU" dirty="0" smtClean="0"/>
            <a:t> до </a:t>
          </a:r>
          <a:r>
            <a:rPr lang="ru-RU" b="1" dirty="0" err="1" smtClean="0"/>
            <a:t>зменшення</a:t>
          </a:r>
          <a:r>
            <a:rPr lang="ru-RU" dirty="0" smtClean="0"/>
            <a:t> </a:t>
          </a:r>
          <a:r>
            <a:rPr lang="ru-RU" dirty="0" err="1" smtClean="0"/>
            <a:t>пожертв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 smtClean="0"/>
        </a:p>
        <a:p>
          <a:pPr marL="114300" indent="0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uk-UA" dirty="0"/>
        </a:p>
      </dgm:t>
    </dgm:pt>
    <dgm:pt modelId="{56D3A211-AB7D-4400-AE82-9DF5E757A9AD}" type="parTrans" cxnId="{41D0A69E-3224-43EB-9001-77968E15D1A6}">
      <dgm:prSet/>
      <dgm:spPr/>
      <dgm:t>
        <a:bodyPr/>
        <a:lstStyle/>
        <a:p>
          <a:endParaRPr lang="uk-UA"/>
        </a:p>
      </dgm:t>
    </dgm:pt>
    <dgm:pt modelId="{6E027EC6-6BEB-4BEB-B78F-E055503AA805}" type="sibTrans" cxnId="{41D0A69E-3224-43EB-9001-77968E15D1A6}">
      <dgm:prSet/>
      <dgm:spPr/>
      <dgm:t>
        <a:bodyPr/>
        <a:lstStyle/>
        <a:p>
          <a:endParaRPr lang="uk-UA"/>
        </a:p>
      </dgm:t>
    </dgm:pt>
    <dgm:pt modelId="{D26F8308-6CC4-4BCA-BBB5-5E092D9AA8B3}" type="pres">
      <dgm:prSet presAssocID="{9CEFC5EB-D2A5-4AA8-87B4-6B044BCF46A9}" presName="linearFlow" presStyleCnt="0">
        <dgm:presLayoutVars>
          <dgm:dir/>
          <dgm:animLvl val="lvl"/>
          <dgm:resizeHandles val="exact"/>
        </dgm:presLayoutVars>
      </dgm:prSet>
      <dgm:spPr/>
    </dgm:pt>
    <dgm:pt modelId="{F5B0CDDA-208D-4575-BC03-3A356084C8D5}" type="pres">
      <dgm:prSet presAssocID="{51D56D65-D45D-4F59-9771-6E6C2DB9A974}" presName="composite" presStyleCnt="0"/>
      <dgm:spPr/>
    </dgm:pt>
    <dgm:pt modelId="{861CC683-93B7-4D3B-9615-1F627037DD6E}" type="pres">
      <dgm:prSet presAssocID="{51D56D65-D45D-4F59-9771-6E6C2DB9A97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7A93B7F-15AF-4826-A752-47F85D0FA4C8}" type="pres">
      <dgm:prSet presAssocID="{51D56D65-D45D-4F59-9771-6E6C2DB9A974}" presName="descendantText" presStyleLbl="alignAcc1" presStyleIdx="0" presStyleCnt="2">
        <dgm:presLayoutVars>
          <dgm:bulletEnabled val="1"/>
        </dgm:presLayoutVars>
      </dgm:prSet>
      <dgm:spPr/>
    </dgm:pt>
    <dgm:pt modelId="{C6AB5BF0-9A76-4161-8D45-D1605528B24B}" type="pres">
      <dgm:prSet presAssocID="{91B24684-0074-438D-A651-3A87800BF29C}" presName="sp" presStyleCnt="0"/>
      <dgm:spPr/>
    </dgm:pt>
    <dgm:pt modelId="{86D9F6FD-2568-4C8F-A031-1F213AC6E641}" type="pres">
      <dgm:prSet presAssocID="{69083F14-9620-4E7C-A3DF-BBBF3FF7C7E1}" presName="composite" presStyleCnt="0"/>
      <dgm:spPr/>
    </dgm:pt>
    <dgm:pt modelId="{7F7DCA29-DCB1-4F25-92B2-659B599C0855}" type="pres">
      <dgm:prSet presAssocID="{69083F14-9620-4E7C-A3DF-BBBF3FF7C7E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F4D2B89-65F4-48C6-A33A-D5A5E51E0F9C}" type="pres">
      <dgm:prSet presAssocID="{69083F14-9620-4E7C-A3DF-BBBF3FF7C7E1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335C11A1-09D0-4D04-BECB-D093E3A9D362}" srcId="{9CEFC5EB-D2A5-4AA8-87B4-6B044BCF46A9}" destId="{69083F14-9620-4E7C-A3DF-BBBF3FF7C7E1}" srcOrd="1" destOrd="0" parTransId="{6F79D3C0-46FA-4953-8CC0-56704C7B2C61}" sibTransId="{51BC2014-B2BA-4838-8D7C-B199DAC2995A}"/>
    <dgm:cxn modelId="{41D0A69E-3224-43EB-9001-77968E15D1A6}" srcId="{69083F14-9620-4E7C-A3DF-BBBF3FF7C7E1}" destId="{2B2703FF-B39F-4BA1-801A-8875D0D1551B}" srcOrd="0" destOrd="0" parTransId="{56D3A211-AB7D-4400-AE82-9DF5E757A9AD}" sibTransId="{6E027EC6-6BEB-4BEB-B78F-E055503AA805}"/>
    <dgm:cxn modelId="{D8EA60B4-832B-47B0-8423-D2E51AFFE9E6}" type="presOf" srcId="{69083F14-9620-4E7C-A3DF-BBBF3FF7C7E1}" destId="{7F7DCA29-DCB1-4F25-92B2-659B599C0855}" srcOrd="0" destOrd="0" presId="urn:microsoft.com/office/officeart/2005/8/layout/chevron2"/>
    <dgm:cxn modelId="{2F8B0579-A091-403E-8FD2-07496C84BDC5}" type="presOf" srcId="{2B2703FF-B39F-4BA1-801A-8875D0D1551B}" destId="{FF4D2B89-65F4-48C6-A33A-D5A5E51E0F9C}" srcOrd="0" destOrd="0" presId="urn:microsoft.com/office/officeart/2005/8/layout/chevron2"/>
    <dgm:cxn modelId="{BD5B03F5-5E7C-4896-9637-EB6A2ABD6C83}" srcId="{51D56D65-D45D-4F59-9771-6E6C2DB9A974}" destId="{06864ED0-77A3-4D3E-93AC-DDD370B55ACB}" srcOrd="0" destOrd="0" parTransId="{92B04870-BE28-4E8C-A210-65DE7D7549B9}" sibTransId="{2A05551B-590E-4E20-964B-1D50502B60A2}"/>
    <dgm:cxn modelId="{A1810B3E-18BE-4500-B5B7-3603D055A061}" type="presOf" srcId="{06864ED0-77A3-4D3E-93AC-DDD370B55ACB}" destId="{77A93B7F-15AF-4826-A752-47F85D0FA4C8}" srcOrd="0" destOrd="0" presId="urn:microsoft.com/office/officeart/2005/8/layout/chevron2"/>
    <dgm:cxn modelId="{039D92B0-AD61-4355-86FE-83548B46C6FA}" srcId="{9CEFC5EB-D2A5-4AA8-87B4-6B044BCF46A9}" destId="{51D56D65-D45D-4F59-9771-6E6C2DB9A974}" srcOrd="0" destOrd="0" parTransId="{ADFD8FC8-EF18-451E-8DFC-CE65CBD4CF16}" sibTransId="{91B24684-0074-438D-A651-3A87800BF29C}"/>
    <dgm:cxn modelId="{18EE6C1D-28E9-4D74-A7AB-479ABFFE0741}" type="presOf" srcId="{51D56D65-D45D-4F59-9771-6E6C2DB9A974}" destId="{861CC683-93B7-4D3B-9615-1F627037DD6E}" srcOrd="0" destOrd="0" presId="urn:microsoft.com/office/officeart/2005/8/layout/chevron2"/>
    <dgm:cxn modelId="{75798A4A-8AA6-4BCA-A97C-8121DB56B338}" type="presOf" srcId="{9CEFC5EB-D2A5-4AA8-87B4-6B044BCF46A9}" destId="{D26F8308-6CC4-4BCA-BBB5-5E092D9AA8B3}" srcOrd="0" destOrd="0" presId="urn:microsoft.com/office/officeart/2005/8/layout/chevron2"/>
    <dgm:cxn modelId="{A83331B6-CD53-4CB9-871B-48EFD38D386B}" type="presParOf" srcId="{D26F8308-6CC4-4BCA-BBB5-5E092D9AA8B3}" destId="{F5B0CDDA-208D-4575-BC03-3A356084C8D5}" srcOrd="0" destOrd="0" presId="urn:microsoft.com/office/officeart/2005/8/layout/chevron2"/>
    <dgm:cxn modelId="{E53257A6-BE6C-4F97-9A01-F1F1EDC4BC03}" type="presParOf" srcId="{F5B0CDDA-208D-4575-BC03-3A356084C8D5}" destId="{861CC683-93B7-4D3B-9615-1F627037DD6E}" srcOrd="0" destOrd="0" presId="urn:microsoft.com/office/officeart/2005/8/layout/chevron2"/>
    <dgm:cxn modelId="{13DC55C1-CA5F-41F5-9FFD-B1A26684D00A}" type="presParOf" srcId="{F5B0CDDA-208D-4575-BC03-3A356084C8D5}" destId="{77A93B7F-15AF-4826-A752-47F85D0FA4C8}" srcOrd="1" destOrd="0" presId="urn:microsoft.com/office/officeart/2005/8/layout/chevron2"/>
    <dgm:cxn modelId="{FF1FF9C9-C2C9-43C8-9561-2D912CF12B93}" type="presParOf" srcId="{D26F8308-6CC4-4BCA-BBB5-5E092D9AA8B3}" destId="{C6AB5BF0-9A76-4161-8D45-D1605528B24B}" srcOrd="1" destOrd="0" presId="urn:microsoft.com/office/officeart/2005/8/layout/chevron2"/>
    <dgm:cxn modelId="{5F221C8C-FFF5-4267-AC18-51278E874827}" type="presParOf" srcId="{D26F8308-6CC4-4BCA-BBB5-5E092D9AA8B3}" destId="{86D9F6FD-2568-4C8F-A031-1F213AC6E641}" srcOrd="2" destOrd="0" presId="urn:microsoft.com/office/officeart/2005/8/layout/chevron2"/>
    <dgm:cxn modelId="{B741EB79-7B27-4D57-9D70-C669C10BAFA6}" type="presParOf" srcId="{86D9F6FD-2568-4C8F-A031-1F213AC6E641}" destId="{7F7DCA29-DCB1-4F25-92B2-659B599C0855}" srcOrd="0" destOrd="0" presId="urn:microsoft.com/office/officeart/2005/8/layout/chevron2"/>
    <dgm:cxn modelId="{2ACBBA8F-61E6-404D-914D-4CA5CDEE5BEB}" type="presParOf" srcId="{86D9F6FD-2568-4C8F-A031-1F213AC6E641}" destId="{FF4D2B89-65F4-48C6-A33A-D5A5E51E0F9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0EEC008-940D-43DF-AAFF-48FBF70DA7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19304FE-F3F7-4AAC-9DE5-57C9065411CE}">
      <dgm:prSet/>
      <dgm:spPr/>
      <dgm:t>
        <a:bodyPr/>
        <a:lstStyle/>
        <a:p>
          <a:pPr rtl="0"/>
          <a:r>
            <a:rPr lang="ru-RU" dirty="0" err="1" smtClean="0"/>
            <a:t>Основні</a:t>
          </a:r>
          <a:r>
            <a:rPr lang="ru-RU" dirty="0" smtClean="0"/>
            <a:t> </a:t>
          </a:r>
          <a:r>
            <a:rPr lang="ru-RU" dirty="0" err="1" smtClean="0"/>
            <a:t>чинники</a:t>
          </a:r>
          <a:r>
            <a:rPr lang="ru-RU" dirty="0" smtClean="0"/>
            <a:t> </a:t>
          </a:r>
          <a:r>
            <a:rPr lang="ru-RU" dirty="0" err="1" smtClean="0"/>
            <a:t>впливу</a:t>
          </a:r>
          <a:r>
            <a:rPr lang="ru-RU" dirty="0" smtClean="0"/>
            <a:t> на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/>
        </a:p>
      </dgm:t>
    </dgm:pt>
    <dgm:pt modelId="{5B71C16C-F486-45E1-883F-63BD79A5651A}" type="parTrans" cxnId="{0CD20E1B-EA50-499D-9548-909503554A67}">
      <dgm:prSet/>
      <dgm:spPr/>
      <dgm:t>
        <a:bodyPr/>
        <a:lstStyle/>
        <a:p>
          <a:endParaRPr lang="uk-UA"/>
        </a:p>
      </dgm:t>
    </dgm:pt>
    <dgm:pt modelId="{F2B4E7DB-A1D2-4674-A648-33E514EE3D90}" type="sibTrans" cxnId="{0CD20E1B-EA50-499D-9548-909503554A67}">
      <dgm:prSet/>
      <dgm:spPr/>
      <dgm:t>
        <a:bodyPr/>
        <a:lstStyle/>
        <a:p>
          <a:endParaRPr lang="uk-UA"/>
        </a:p>
      </dgm:t>
    </dgm:pt>
    <dgm:pt modelId="{5F64158F-D365-478D-A95F-6E8B0C16E9E9}" type="pres">
      <dgm:prSet presAssocID="{80EEC008-940D-43DF-AAFF-48FBF70DA777}" presName="linear" presStyleCnt="0">
        <dgm:presLayoutVars>
          <dgm:animLvl val="lvl"/>
          <dgm:resizeHandles val="exact"/>
        </dgm:presLayoutVars>
      </dgm:prSet>
      <dgm:spPr/>
    </dgm:pt>
    <dgm:pt modelId="{4FF536BC-618B-4E0D-801E-33A7226FE43B}" type="pres">
      <dgm:prSet presAssocID="{119304FE-F3F7-4AAC-9DE5-57C9065411CE}" presName="parentText" presStyleLbl="node1" presStyleIdx="0" presStyleCnt="1" custLinFactNeighborX="-1575" custLinFactNeighborY="-14484">
        <dgm:presLayoutVars>
          <dgm:chMax val="0"/>
          <dgm:bulletEnabled val="1"/>
        </dgm:presLayoutVars>
      </dgm:prSet>
      <dgm:spPr/>
    </dgm:pt>
  </dgm:ptLst>
  <dgm:cxnLst>
    <dgm:cxn modelId="{07FDA4FF-6E06-4E44-8A59-E77A4E9F8A6E}" type="presOf" srcId="{80EEC008-940D-43DF-AAFF-48FBF70DA777}" destId="{5F64158F-D365-478D-A95F-6E8B0C16E9E9}" srcOrd="0" destOrd="0" presId="urn:microsoft.com/office/officeart/2005/8/layout/vList2"/>
    <dgm:cxn modelId="{0CD20E1B-EA50-499D-9548-909503554A67}" srcId="{80EEC008-940D-43DF-AAFF-48FBF70DA777}" destId="{119304FE-F3F7-4AAC-9DE5-57C9065411CE}" srcOrd="0" destOrd="0" parTransId="{5B71C16C-F486-45E1-883F-63BD79A5651A}" sibTransId="{F2B4E7DB-A1D2-4674-A648-33E514EE3D90}"/>
    <dgm:cxn modelId="{D1CB287F-A1EF-4D93-9333-41686D1F8FA6}" type="presOf" srcId="{119304FE-F3F7-4AAC-9DE5-57C9065411CE}" destId="{4FF536BC-618B-4E0D-801E-33A7226FE43B}" srcOrd="0" destOrd="0" presId="urn:microsoft.com/office/officeart/2005/8/layout/vList2"/>
    <dgm:cxn modelId="{269598CF-E379-4FD0-B6F1-7F00E53597DE}" type="presParOf" srcId="{5F64158F-D365-478D-A95F-6E8B0C16E9E9}" destId="{4FF536BC-618B-4E0D-801E-33A7226FE4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CEFC5EB-D2A5-4AA8-87B4-6B044BCF46A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1D56D65-D45D-4F59-9771-6E6C2DB9A974}">
      <dgm:prSet/>
      <dgm:spPr/>
      <dgm:t>
        <a:bodyPr/>
        <a:lstStyle/>
        <a:p>
          <a:pPr rtl="0"/>
          <a:endParaRPr lang="uk-UA" dirty="0"/>
        </a:p>
      </dgm:t>
    </dgm:pt>
    <dgm:pt modelId="{ADFD8FC8-EF18-451E-8DFC-CE65CBD4CF16}" type="parTrans" cxnId="{039D92B0-AD61-4355-86FE-83548B46C6FA}">
      <dgm:prSet/>
      <dgm:spPr/>
      <dgm:t>
        <a:bodyPr/>
        <a:lstStyle/>
        <a:p>
          <a:endParaRPr lang="uk-UA"/>
        </a:p>
      </dgm:t>
    </dgm:pt>
    <dgm:pt modelId="{91B24684-0074-438D-A651-3A87800BF29C}" type="sibTrans" cxnId="{039D92B0-AD61-4355-86FE-83548B46C6FA}">
      <dgm:prSet/>
      <dgm:spPr/>
      <dgm:t>
        <a:bodyPr/>
        <a:lstStyle/>
        <a:p>
          <a:endParaRPr lang="uk-UA"/>
        </a:p>
      </dgm:t>
    </dgm:pt>
    <dgm:pt modelId="{69083F14-9620-4E7C-A3DF-BBBF3FF7C7E1}">
      <dgm:prSet/>
      <dgm:spPr/>
      <dgm:t>
        <a:bodyPr/>
        <a:lstStyle/>
        <a:p>
          <a:pPr rtl="0"/>
          <a:endParaRPr lang="uk-UA" dirty="0"/>
        </a:p>
      </dgm:t>
    </dgm:pt>
    <dgm:pt modelId="{6F79D3C0-46FA-4953-8CC0-56704C7B2C61}" type="parTrans" cxnId="{335C11A1-09D0-4D04-BECB-D093E3A9D362}">
      <dgm:prSet/>
      <dgm:spPr/>
      <dgm:t>
        <a:bodyPr/>
        <a:lstStyle/>
        <a:p>
          <a:endParaRPr lang="uk-UA"/>
        </a:p>
      </dgm:t>
    </dgm:pt>
    <dgm:pt modelId="{51BC2014-B2BA-4838-8D7C-B199DAC2995A}" type="sibTrans" cxnId="{335C11A1-09D0-4D04-BECB-D093E3A9D362}">
      <dgm:prSet/>
      <dgm:spPr/>
      <dgm:t>
        <a:bodyPr/>
        <a:lstStyle/>
        <a:p>
          <a:endParaRPr lang="uk-UA"/>
        </a:p>
      </dgm:t>
    </dgm:pt>
    <dgm:pt modelId="{06864ED0-77A3-4D3E-93AC-DDD370B55AC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Складність</a:t>
          </a:r>
          <a:r>
            <a:rPr lang="ru-RU" dirty="0" smtClean="0"/>
            <a:t> </a:t>
          </a:r>
          <a:r>
            <a:rPr lang="ru-RU" dirty="0" err="1" smtClean="0"/>
            <a:t>розрахунку</a:t>
          </a:r>
          <a:r>
            <a:rPr lang="ru-RU" dirty="0" smtClean="0"/>
            <a:t> </a:t>
          </a:r>
          <a:r>
            <a:rPr lang="ru-RU" dirty="0" err="1" smtClean="0"/>
            <a:t>чи</a:t>
          </a:r>
          <a:r>
            <a:rPr lang="ru-RU" dirty="0" smtClean="0"/>
            <a:t> </a:t>
          </a:r>
          <a:r>
            <a:rPr lang="ru-RU" dirty="0" err="1" smtClean="0"/>
            <a:t>процедури</a:t>
          </a:r>
          <a:r>
            <a:rPr lang="ru-RU" dirty="0" smtClean="0"/>
            <a:t> </a:t>
          </a:r>
          <a:r>
            <a:rPr lang="ru-RU" dirty="0" err="1" smtClean="0"/>
            <a:t>застосування</a:t>
          </a:r>
          <a:r>
            <a:rPr lang="ru-RU" dirty="0" smtClean="0"/>
            <a:t> </a:t>
          </a:r>
          <a:r>
            <a:rPr lang="ru-RU" dirty="0" err="1" smtClean="0"/>
            <a:t>податкових</a:t>
          </a:r>
          <a:r>
            <a:rPr lang="ru-RU" dirty="0" smtClean="0"/>
            <a:t> </a:t>
          </a:r>
          <a:r>
            <a:rPr lang="ru-RU" dirty="0" err="1" smtClean="0"/>
            <a:t>стимулів</a:t>
          </a:r>
          <a:r>
            <a:rPr lang="ru-RU" dirty="0" smtClean="0"/>
            <a:t> </a:t>
          </a:r>
          <a:r>
            <a:rPr lang="ru-RU" dirty="0" err="1" smtClean="0"/>
            <a:t>зменшує</a:t>
          </a:r>
          <a:r>
            <a:rPr lang="ru-RU" dirty="0" smtClean="0"/>
            <a:t> </a:t>
          </a:r>
          <a:r>
            <a:rPr lang="ru-RU" dirty="0" err="1" smtClean="0"/>
            <a:t>частку</a:t>
          </a:r>
          <a:r>
            <a:rPr lang="ru-RU" dirty="0" smtClean="0"/>
            <a:t>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r>
            <a:rPr lang="ru-RU" dirty="0" smtClean="0"/>
            <a:t>, </a:t>
          </a:r>
          <a:r>
            <a:rPr lang="ru-RU" dirty="0" err="1" smtClean="0"/>
            <a:t>які</a:t>
          </a:r>
          <a:r>
            <a:rPr lang="ru-RU" dirty="0" smtClean="0"/>
            <a:t> </a:t>
          </a:r>
          <a:r>
            <a:rPr lang="ru-RU" dirty="0" err="1" smtClean="0"/>
            <a:t>використовують</a:t>
          </a:r>
          <a:r>
            <a:rPr lang="ru-RU" dirty="0" smtClean="0"/>
            <a:t> </a:t>
          </a:r>
          <a:r>
            <a:rPr lang="ru-RU" dirty="0" err="1" smtClean="0"/>
            <a:t>такі</a:t>
          </a:r>
          <a:r>
            <a:rPr lang="ru-RU" dirty="0" smtClean="0"/>
            <a:t> </a:t>
          </a:r>
          <a:r>
            <a:rPr lang="ru-RU" dirty="0" err="1" smtClean="0"/>
            <a:t>стимули</a:t>
          </a:r>
          <a:r>
            <a:rPr lang="ru-RU" dirty="0" smtClean="0"/>
            <a:t> (</a:t>
          </a:r>
          <a:r>
            <a:rPr lang="ru-RU" dirty="0" err="1" smtClean="0"/>
            <a:t>наприклад</a:t>
          </a:r>
          <a:r>
            <a:rPr lang="ru-RU" dirty="0" smtClean="0"/>
            <a:t>, </a:t>
          </a:r>
          <a:r>
            <a:rPr lang="ru-RU" dirty="0" err="1" smtClean="0"/>
            <a:t>якщо</a:t>
          </a:r>
          <a:r>
            <a:rPr lang="ru-RU" dirty="0" smtClean="0"/>
            <a:t> </a:t>
          </a:r>
          <a:r>
            <a:rPr lang="ru-RU" dirty="0" err="1" smtClean="0"/>
            <a:t>потрібна</a:t>
          </a:r>
          <a:r>
            <a:rPr lang="ru-RU" dirty="0" smtClean="0"/>
            <a:t> </a:t>
          </a:r>
          <a:r>
            <a:rPr lang="ru-RU" dirty="0" err="1" smtClean="0"/>
            <a:t>незалежна</a:t>
          </a:r>
          <a:r>
            <a:rPr lang="ru-RU" dirty="0" smtClean="0"/>
            <a:t> </a:t>
          </a:r>
          <a:r>
            <a:rPr lang="ru-RU" dirty="0" err="1" smtClean="0"/>
            <a:t>оцінка</a:t>
          </a:r>
          <a:r>
            <a:rPr lang="ru-RU" dirty="0" smtClean="0"/>
            <a:t> </a:t>
          </a:r>
          <a:r>
            <a:rPr lang="ru-RU" dirty="0" err="1" smtClean="0"/>
            <a:t>вартості</a:t>
          </a:r>
          <a:r>
            <a:rPr lang="ru-RU" dirty="0" smtClean="0"/>
            <a:t> </a:t>
          </a:r>
          <a:r>
            <a:rPr lang="ru-RU" dirty="0" err="1" smtClean="0"/>
            <a:t>товарів</a:t>
          </a:r>
          <a:r>
            <a:rPr lang="ru-RU" dirty="0" smtClean="0"/>
            <a:t> </a:t>
          </a:r>
          <a:r>
            <a:rPr lang="ru-RU" dirty="0" err="1" smtClean="0"/>
            <a:t>чи</a:t>
          </a:r>
          <a:r>
            <a:rPr lang="ru-RU" dirty="0" smtClean="0"/>
            <a:t> </a:t>
          </a:r>
          <a:r>
            <a:rPr lang="ru-RU" dirty="0" err="1" smtClean="0"/>
            <a:t>послуг</a:t>
          </a:r>
          <a:r>
            <a:rPr lang="ru-RU" dirty="0" smtClean="0"/>
            <a:t>)</a:t>
          </a:r>
          <a:endParaRPr lang="uk-UA" dirty="0"/>
        </a:p>
      </dgm:t>
    </dgm:pt>
    <dgm:pt modelId="{92B04870-BE28-4E8C-A210-65DE7D7549B9}" type="parTrans" cxnId="{BD5B03F5-5E7C-4896-9637-EB6A2ABD6C83}">
      <dgm:prSet/>
      <dgm:spPr/>
      <dgm:t>
        <a:bodyPr/>
        <a:lstStyle/>
        <a:p>
          <a:endParaRPr lang="uk-UA"/>
        </a:p>
      </dgm:t>
    </dgm:pt>
    <dgm:pt modelId="{2A05551B-590E-4E20-964B-1D50502B60A2}" type="sibTrans" cxnId="{BD5B03F5-5E7C-4896-9637-EB6A2ABD6C83}">
      <dgm:prSet/>
      <dgm:spPr/>
      <dgm:t>
        <a:bodyPr/>
        <a:lstStyle/>
        <a:p>
          <a:endParaRPr lang="uk-UA"/>
        </a:p>
      </dgm:t>
    </dgm:pt>
    <dgm:pt modelId="{2B2703FF-B39F-4BA1-801A-8875D0D1551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Процедури</a:t>
          </a:r>
          <a:r>
            <a:rPr lang="ru-RU" dirty="0" smtClean="0"/>
            <a:t> </a:t>
          </a:r>
          <a:r>
            <a:rPr lang="ru-RU" dirty="0" err="1" smtClean="0"/>
            <a:t>підтвердження</a:t>
          </a:r>
          <a:r>
            <a:rPr lang="ru-RU" dirty="0" smtClean="0"/>
            <a:t> права на </a:t>
          </a:r>
          <a:r>
            <a:rPr lang="ru-RU" dirty="0" err="1" smtClean="0"/>
            <a:t>податкові</a:t>
          </a:r>
          <a:r>
            <a:rPr lang="ru-RU" dirty="0" smtClean="0"/>
            <a:t> </a:t>
          </a:r>
          <a:r>
            <a:rPr lang="ru-RU" dirty="0" err="1" smtClean="0"/>
            <a:t>стимули</a:t>
          </a:r>
          <a:r>
            <a:rPr lang="ru-RU" dirty="0" smtClean="0"/>
            <a:t> через </a:t>
          </a:r>
          <a:r>
            <a:rPr lang="ru-RU" dirty="0" err="1" smtClean="0"/>
            <a:t>платників-податкових</a:t>
          </a:r>
          <a:r>
            <a:rPr lang="ru-RU" dirty="0" smtClean="0"/>
            <a:t> </a:t>
          </a:r>
          <a:r>
            <a:rPr lang="ru-RU" dirty="0" err="1" smtClean="0"/>
            <a:t>агентів</a:t>
          </a:r>
          <a:r>
            <a:rPr lang="ru-RU" dirty="0" smtClean="0"/>
            <a:t> (</a:t>
          </a:r>
          <a:r>
            <a:rPr lang="en-US" dirty="0" smtClean="0"/>
            <a:t>payroll giving</a:t>
          </a:r>
          <a:r>
            <a:rPr lang="ru-RU" dirty="0" smtClean="0"/>
            <a:t>) </a:t>
          </a:r>
          <a:r>
            <a:rPr lang="ru-RU" dirty="0" err="1" smtClean="0"/>
            <a:t>або</a:t>
          </a:r>
          <a:r>
            <a:rPr lang="ru-RU" dirty="0" smtClean="0"/>
            <a:t> % </a:t>
          </a:r>
          <a:r>
            <a:rPr lang="ru-RU" dirty="0" err="1" smtClean="0"/>
            <a:t>сплачених</a:t>
          </a:r>
          <a:r>
            <a:rPr lang="ru-RU" dirty="0" smtClean="0"/>
            <a:t> </a:t>
          </a:r>
          <a:r>
            <a:rPr lang="ru-RU" dirty="0" err="1" smtClean="0"/>
            <a:t>податків</a:t>
          </a:r>
          <a:r>
            <a:rPr lang="ru-RU" dirty="0" smtClean="0"/>
            <a:t> (</a:t>
          </a:r>
          <a:r>
            <a:rPr lang="en-US" dirty="0" smtClean="0"/>
            <a:t>percentage tax designations) </a:t>
          </a:r>
          <a:r>
            <a:rPr lang="ru-RU" dirty="0" err="1" smtClean="0"/>
            <a:t>збільшують</a:t>
          </a:r>
          <a:r>
            <a:rPr lang="ru-RU" dirty="0" smtClean="0"/>
            <a:t> </a:t>
          </a:r>
          <a:r>
            <a:rPr lang="ru-RU" dirty="0" err="1" smtClean="0"/>
            <a:t>кількість</a:t>
          </a:r>
          <a:r>
            <a:rPr lang="ru-RU" dirty="0" smtClean="0"/>
            <a:t>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/>
        </a:p>
      </dgm:t>
    </dgm:pt>
    <dgm:pt modelId="{56D3A211-AB7D-4400-AE82-9DF5E757A9AD}" type="parTrans" cxnId="{41D0A69E-3224-43EB-9001-77968E15D1A6}">
      <dgm:prSet/>
      <dgm:spPr/>
      <dgm:t>
        <a:bodyPr/>
        <a:lstStyle/>
        <a:p>
          <a:endParaRPr lang="uk-UA"/>
        </a:p>
      </dgm:t>
    </dgm:pt>
    <dgm:pt modelId="{6E027EC6-6BEB-4BEB-B78F-E055503AA805}" type="sibTrans" cxnId="{41D0A69E-3224-43EB-9001-77968E15D1A6}">
      <dgm:prSet/>
      <dgm:spPr/>
      <dgm:t>
        <a:bodyPr/>
        <a:lstStyle/>
        <a:p>
          <a:endParaRPr lang="uk-UA"/>
        </a:p>
      </dgm:t>
    </dgm:pt>
    <dgm:pt modelId="{D26F8308-6CC4-4BCA-BBB5-5E092D9AA8B3}" type="pres">
      <dgm:prSet presAssocID="{9CEFC5EB-D2A5-4AA8-87B4-6B044BCF46A9}" presName="linearFlow" presStyleCnt="0">
        <dgm:presLayoutVars>
          <dgm:dir/>
          <dgm:animLvl val="lvl"/>
          <dgm:resizeHandles val="exact"/>
        </dgm:presLayoutVars>
      </dgm:prSet>
      <dgm:spPr/>
    </dgm:pt>
    <dgm:pt modelId="{F5B0CDDA-208D-4575-BC03-3A356084C8D5}" type="pres">
      <dgm:prSet presAssocID="{51D56D65-D45D-4F59-9771-6E6C2DB9A974}" presName="composite" presStyleCnt="0"/>
      <dgm:spPr/>
    </dgm:pt>
    <dgm:pt modelId="{861CC683-93B7-4D3B-9615-1F627037DD6E}" type="pres">
      <dgm:prSet presAssocID="{51D56D65-D45D-4F59-9771-6E6C2DB9A97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7A93B7F-15AF-4826-A752-47F85D0FA4C8}" type="pres">
      <dgm:prSet presAssocID="{51D56D65-D45D-4F59-9771-6E6C2DB9A974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AB5BF0-9A76-4161-8D45-D1605528B24B}" type="pres">
      <dgm:prSet presAssocID="{91B24684-0074-438D-A651-3A87800BF29C}" presName="sp" presStyleCnt="0"/>
      <dgm:spPr/>
    </dgm:pt>
    <dgm:pt modelId="{86D9F6FD-2568-4C8F-A031-1F213AC6E641}" type="pres">
      <dgm:prSet presAssocID="{69083F14-9620-4E7C-A3DF-BBBF3FF7C7E1}" presName="composite" presStyleCnt="0"/>
      <dgm:spPr/>
    </dgm:pt>
    <dgm:pt modelId="{7F7DCA29-DCB1-4F25-92B2-659B599C0855}" type="pres">
      <dgm:prSet presAssocID="{69083F14-9620-4E7C-A3DF-BBBF3FF7C7E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F4D2B89-65F4-48C6-A33A-D5A5E51E0F9C}" type="pres">
      <dgm:prSet presAssocID="{69083F14-9620-4E7C-A3DF-BBBF3FF7C7E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35C11A1-09D0-4D04-BECB-D093E3A9D362}" srcId="{9CEFC5EB-D2A5-4AA8-87B4-6B044BCF46A9}" destId="{69083F14-9620-4E7C-A3DF-BBBF3FF7C7E1}" srcOrd="1" destOrd="0" parTransId="{6F79D3C0-46FA-4953-8CC0-56704C7B2C61}" sibTransId="{51BC2014-B2BA-4838-8D7C-B199DAC2995A}"/>
    <dgm:cxn modelId="{FE56274E-3975-48DF-A148-02EB4E4CEEB7}" type="presOf" srcId="{51D56D65-D45D-4F59-9771-6E6C2DB9A974}" destId="{861CC683-93B7-4D3B-9615-1F627037DD6E}" srcOrd="0" destOrd="0" presId="urn:microsoft.com/office/officeart/2005/8/layout/chevron2"/>
    <dgm:cxn modelId="{039D92B0-AD61-4355-86FE-83548B46C6FA}" srcId="{9CEFC5EB-D2A5-4AA8-87B4-6B044BCF46A9}" destId="{51D56D65-D45D-4F59-9771-6E6C2DB9A974}" srcOrd="0" destOrd="0" parTransId="{ADFD8FC8-EF18-451E-8DFC-CE65CBD4CF16}" sibTransId="{91B24684-0074-438D-A651-3A87800BF29C}"/>
    <dgm:cxn modelId="{41F487DC-1F6E-4B05-8BF3-6D8B0C584751}" type="presOf" srcId="{2B2703FF-B39F-4BA1-801A-8875D0D1551B}" destId="{FF4D2B89-65F4-48C6-A33A-D5A5E51E0F9C}" srcOrd="0" destOrd="0" presId="urn:microsoft.com/office/officeart/2005/8/layout/chevron2"/>
    <dgm:cxn modelId="{6D843701-F2B1-42A0-B721-89A1CEF46232}" type="presOf" srcId="{69083F14-9620-4E7C-A3DF-BBBF3FF7C7E1}" destId="{7F7DCA29-DCB1-4F25-92B2-659B599C0855}" srcOrd="0" destOrd="0" presId="urn:microsoft.com/office/officeart/2005/8/layout/chevron2"/>
    <dgm:cxn modelId="{BD5B03F5-5E7C-4896-9637-EB6A2ABD6C83}" srcId="{51D56D65-D45D-4F59-9771-6E6C2DB9A974}" destId="{06864ED0-77A3-4D3E-93AC-DDD370B55ACB}" srcOrd="0" destOrd="0" parTransId="{92B04870-BE28-4E8C-A210-65DE7D7549B9}" sibTransId="{2A05551B-590E-4E20-964B-1D50502B60A2}"/>
    <dgm:cxn modelId="{B14E7928-56DC-4208-901D-7D095C78BAE8}" type="presOf" srcId="{06864ED0-77A3-4D3E-93AC-DDD370B55ACB}" destId="{77A93B7F-15AF-4826-A752-47F85D0FA4C8}" srcOrd="0" destOrd="0" presId="urn:microsoft.com/office/officeart/2005/8/layout/chevron2"/>
    <dgm:cxn modelId="{68E2BF9A-09B6-45EB-8D56-905FA24A59AB}" type="presOf" srcId="{9CEFC5EB-D2A5-4AA8-87B4-6B044BCF46A9}" destId="{D26F8308-6CC4-4BCA-BBB5-5E092D9AA8B3}" srcOrd="0" destOrd="0" presId="urn:microsoft.com/office/officeart/2005/8/layout/chevron2"/>
    <dgm:cxn modelId="{41D0A69E-3224-43EB-9001-77968E15D1A6}" srcId="{69083F14-9620-4E7C-A3DF-BBBF3FF7C7E1}" destId="{2B2703FF-B39F-4BA1-801A-8875D0D1551B}" srcOrd="0" destOrd="0" parTransId="{56D3A211-AB7D-4400-AE82-9DF5E757A9AD}" sibTransId="{6E027EC6-6BEB-4BEB-B78F-E055503AA805}"/>
    <dgm:cxn modelId="{16FC4731-F169-449A-9B21-FDC6E266A925}" type="presParOf" srcId="{D26F8308-6CC4-4BCA-BBB5-5E092D9AA8B3}" destId="{F5B0CDDA-208D-4575-BC03-3A356084C8D5}" srcOrd="0" destOrd="0" presId="urn:microsoft.com/office/officeart/2005/8/layout/chevron2"/>
    <dgm:cxn modelId="{0BEAAE00-A68A-496C-B891-747D63CF2C3F}" type="presParOf" srcId="{F5B0CDDA-208D-4575-BC03-3A356084C8D5}" destId="{861CC683-93B7-4D3B-9615-1F627037DD6E}" srcOrd="0" destOrd="0" presId="urn:microsoft.com/office/officeart/2005/8/layout/chevron2"/>
    <dgm:cxn modelId="{CD120DB4-F024-4BC7-977C-67A8DF5643C2}" type="presParOf" srcId="{F5B0CDDA-208D-4575-BC03-3A356084C8D5}" destId="{77A93B7F-15AF-4826-A752-47F85D0FA4C8}" srcOrd="1" destOrd="0" presId="urn:microsoft.com/office/officeart/2005/8/layout/chevron2"/>
    <dgm:cxn modelId="{DCBE7E79-C229-46BD-944D-B42E00CB0026}" type="presParOf" srcId="{D26F8308-6CC4-4BCA-BBB5-5E092D9AA8B3}" destId="{C6AB5BF0-9A76-4161-8D45-D1605528B24B}" srcOrd="1" destOrd="0" presId="urn:microsoft.com/office/officeart/2005/8/layout/chevron2"/>
    <dgm:cxn modelId="{06D4DBA0-13A4-4E32-88C4-A5A17067F7D3}" type="presParOf" srcId="{D26F8308-6CC4-4BCA-BBB5-5E092D9AA8B3}" destId="{86D9F6FD-2568-4C8F-A031-1F213AC6E641}" srcOrd="2" destOrd="0" presId="urn:microsoft.com/office/officeart/2005/8/layout/chevron2"/>
    <dgm:cxn modelId="{70455F8D-A25C-48D2-9B58-2D011A3D17FC}" type="presParOf" srcId="{86D9F6FD-2568-4C8F-A031-1F213AC6E641}" destId="{7F7DCA29-DCB1-4F25-92B2-659B599C0855}" srcOrd="0" destOrd="0" presId="urn:microsoft.com/office/officeart/2005/8/layout/chevron2"/>
    <dgm:cxn modelId="{46BF6C48-243B-44A8-8E26-E41262643299}" type="presParOf" srcId="{86D9F6FD-2568-4C8F-A031-1F213AC6E641}" destId="{FF4D2B89-65F4-48C6-A33A-D5A5E51E0F9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0EEC008-940D-43DF-AAFF-48FBF70DA7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19304FE-F3F7-4AAC-9DE5-57C9065411CE}">
      <dgm:prSet/>
      <dgm:spPr/>
      <dgm:t>
        <a:bodyPr/>
        <a:lstStyle/>
        <a:p>
          <a:pPr rtl="0"/>
          <a:r>
            <a:rPr lang="ru-RU" dirty="0" err="1" smtClean="0"/>
            <a:t>Основні</a:t>
          </a:r>
          <a:r>
            <a:rPr lang="ru-RU" dirty="0" smtClean="0"/>
            <a:t> </a:t>
          </a:r>
          <a:r>
            <a:rPr lang="ru-RU" dirty="0" err="1" smtClean="0"/>
            <a:t>чинники</a:t>
          </a:r>
          <a:r>
            <a:rPr lang="ru-RU" dirty="0" smtClean="0"/>
            <a:t> </a:t>
          </a:r>
          <a:r>
            <a:rPr lang="ru-RU" dirty="0" err="1" smtClean="0"/>
            <a:t>впливу</a:t>
          </a:r>
          <a:r>
            <a:rPr lang="ru-RU" dirty="0" smtClean="0"/>
            <a:t> на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/>
        </a:p>
      </dgm:t>
    </dgm:pt>
    <dgm:pt modelId="{5B71C16C-F486-45E1-883F-63BD79A5651A}" type="parTrans" cxnId="{0CD20E1B-EA50-499D-9548-909503554A67}">
      <dgm:prSet/>
      <dgm:spPr/>
      <dgm:t>
        <a:bodyPr/>
        <a:lstStyle/>
        <a:p>
          <a:endParaRPr lang="uk-UA"/>
        </a:p>
      </dgm:t>
    </dgm:pt>
    <dgm:pt modelId="{F2B4E7DB-A1D2-4674-A648-33E514EE3D90}" type="sibTrans" cxnId="{0CD20E1B-EA50-499D-9548-909503554A67}">
      <dgm:prSet/>
      <dgm:spPr/>
      <dgm:t>
        <a:bodyPr/>
        <a:lstStyle/>
        <a:p>
          <a:endParaRPr lang="uk-UA"/>
        </a:p>
      </dgm:t>
    </dgm:pt>
    <dgm:pt modelId="{5F64158F-D365-478D-A95F-6E8B0C16E9E9}" type="pres">
      <dgm:prSet presAssocID="{80EEC008-940D-43DF-AAFF-48FBF70DA777}" presName="linear" presStyleCnt="0">
        <dgm:presLayoutVars>
          <dgm:animLvl val="lvl"/>
          <dgm:resizeHandles val="exact"/>
        </dgm:presLayoutVars>
      </dgm:prSet>
      <dgm:spPr/>
    </dgm:pt>
    <dgm:pt modelId="{4FF536BC-618B-4E0D-801E-33A7226FE43B}" type="pres">
      <dgm:prSet presAssocID="{119304FE-F3F7-4AAC-9DE5-57C9065411CE}" presName="parentText" presStyleLbl="node1" presStyleIdx="0" presStyleCnt="1" custLinFactNeighborX="-1575" custLinFactNeighborY="-14484">
        <dgm:presLayoutVars>
          <dgm:chMax val="0"/>
          <dgm:bulletEnabled val="1"/>
        </dgm:presLayoutVars>
      </dgm:prSet>
      <dgm:spPr/>
    </dgm:pt>
  </dgm:ptLst>
  <dgm:cxnLst>
    <dgm:cxn modelId="{0CD20E1B-EA50-499D-9548-909503554A67}" srcId="{80EEC008-940D-43DF-AAFF-48FBF70DA777}" destId="{119304FE-F3F7-4AAC-9DE5-57C9065411CE}" srcOrd="0" destOrd="0" parTransId="{5B71C16C-F486-45E1-883F-63BD79A5651A}" sibTransId="{F2B4E7DB-A1D2-4674-A648-33E514EE3D90}"/>
    <dgm:cxn modelId="{C615EA82-0155-4E5E-949C-178FBEC21136}" type="presOf" srcId="{80EEC008-940D-43DF-AAFF-48FBF70DA777}" destId="{5F64158F-D365-478D-A95F-6E8B0C16E9E9}" srcOrd="0" destOrd="0" presId="urn:microsoft.com/office/officeart/2005/8/layout/vList2"/>
    <dgm:cxn modelId="{B5CEB494-1B8D-4E11-9210-9F9D132C3DDB}" type="presOf" srcId="{119304FE-F3F7-4AAC-9DE5-57C9065411CE}" destId="{4FF536BC-618B-4E0D-801E-33A7226FE43B}" srcOrd="0" destOrd="0" presId="urn:microsoft.com/office/officeart/2005/8/layout/vList2"/>
    <dgm:cxn modelId="{15C4D6E4-194F-468D-90D8-87A669347BD0}" type="presParOf" srcId="{5F64158F-D365-478D-A95F-6E8B0C16E9E9}" destId="{4FF536BC-618B-4E0D-801E-33A7226FE4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CEFC5EB-D2A5-4AA8-87B4-6B044BCF46A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1D56D65-D45D-4F59-9771-6E6C2DB9A974}">
      <dgm:prSet/>
      <dgm:spPr/>
      <dgm:t>
        <a:bodyPr/>
        <a:lstStyle/>
        <a:p>
          <a:pPr rtl="0"/>
          <a:endParaRPr lang="uk-UA" dirty="0"/>
        </a:p>
      </dgm:t>
    </dgm:pt>
    <dgm:pt modelId="{ADFD8FC8-EF18-451E-8DFC-CE65CBD4CF16}" type="parTrans" cxnId="{039D92B0-AD61-4355-86FE-83548B46C6FA}">
      <dgm:prSet/>
      <dgm:spPr/>
      <dgm:t>
        <a:bodyPr/>
        <a:lstStyle/>
        <a:p>
          <a:endParaRPr lang="uk-UA"/>
        </a:p>
      </dgm:t>
    </dgm:pt>
    <dgm:pt modelId="{91B24684-0074-438D-A651-3A87800BF29C}" type="sibTrans" cxnId="{039D92B0-AD61-4355-86FE-83548B46C6FA}">
      <dgm:prSet/>
      <dgm:spPr/>
      <dgm:t>
        <a:bodyPr/>
        <a:lstStyle/>
        <a:p>
          <a:endParaRPr lang="uk-UA"/>
        </a:p>
      </dgm:t>
    </dgm:pt>
    <dgm:pt modelId="{69083F14-9620-4E7C-A3DF-BBBF3FF7C7E1}">
      <dgm:prSet/>
      <dgm:spPr/>
      <dgm:t>
        <a:bodyPr/>
        <a:lstStyle/>
        <a:p>
          <a:pPr rtl="0"/>
          <a:endParaRPr lang="uk-UA" dirty="0"/>
        </a:p>
      </dgm:t>
    </dgm:pt>
    <dgm:pt modelId="{6F79D3C0-46FA-4953-8CC0-56704C7B2C61}" type="parTrans" cxnId="{335C11A1-09D0-4D04-BECB-D093E3A9D362}">
      <dgm:prSet/>
      <dgm:spPr/>
      <dgm:t>
        <a:bodyPr/>
        <a:lstStyle/>
        <a:p>
          <a:endParaRPr lang="uk-UA"/>
        </a:p>
      </dgm:t>
    </dgm:pt>
    <dgm:pt modelId="{51BC2014-B2BA-4838-8D7C-B199DAC2995A}" type="sibTrans" cxnId="{335C11A1-09D0-4D04-BECB-D093E3A9D362}">
      <dgm:prSet/>
      <dgm:spPr/>
      <dgm:t>
        <a:bodyPr/>
        <a:lstStyle/>
        <a:p>
          <a:endParaRPr lang="uk-UA"/>
        </a:p>
      </dgm:t>
    </dgm:pt>
    <dgm:pt modelId="{2B2703FF-B39F-4BA1-801A-8875D0D1551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Податкові</a:t>
          </a:r>
          <a:r>
            <a:rPr lang="ru-RU" dirty="0" smtClean="0"/>
            <a:t> </a:t>
          </a:r>
          <a:r>
            <a:rPr lang="ru-RU" dirty="0" err="1" smtClean="0"/>
            <a:t>кредити</a:t>
          </a:r>
          <a:r>
            <a:rPr lang="ru-RU" dirty="0" smtClean="0"/>
            <a:t> на </a:t>
          </a:r>
          <a:r>
            <a:rPr lang="ru-RU" dirty="0" err="1" smtClean="0"/>
            <a:t>благодійні</a:t>
          </a:r>
          <a:r>
            <a:rPr lang="ru-RU" dirty="0" smtClean="0"/>
            <a:t> </a:t>
          </a:r>
          <a:r>
            <a:rPr lang="ru-RU" dirty="0" err="1" smtClean="0"/>
            <a:t>внески</a:t>
          </a:r>
          <a:r>
            <a:rPr lang="ru-RU" dirty="0" smtClean="0"/>
            <a:t> в </a:t>
          </a:r>
          <a:r>
            <a:rPr lang="ru-RU" dirty="0" err="1" smtClean="0"/>
            <a:t>Україні</a:t>
          </a:r>
          <a:r>
            <a:rPr lang="ru-RU" dirty="0" smtClean="0"/>
            <a:t> не </a:t>
          </a:r>
          <a:r>
            <a:rPr lang="ru-RU" dirty="0" err="1" smtClean="0"/>
            <a:t>мають</a:t>
          </a:r>
          <a:r>
            <a:rPr lang="ru-RU" dirty="0" smtClean="0"/>
            <a:t> </a:t>
          </a:r>
          <a:r>
            <a:rPr lang="ru-RU" dirty="0" err="1" smtClean="0"/>
            <a:t>політичної</a:t>
          </a:r>
          <a:r>
            <a:rPr lang="ru-RU" dirty="0" smtClean="0"/>
            <a:t> </a:t>
          </a:r>
          <a:r>
            <a:rPr lang="ru-RU" dirty="0" err="1" smtClean="0"/>
            <a:t>підтримки</a:t>
          </a:r>
          <a:r>
            <a:rPr lang="ru-RU" dirty="0" smtClean="0"/>
            <a:t> і </a:t>
          </a:r>
          <a:r>
            <a:rPr lang="ru-RU" dirty="0" err="1" smtClean="0"/>
            <a:t>можуть</a:t>
          </a:r>
          <a:r>
            <a:rPr lang="ru-RU" dirty="0" smtClean="0"/>
            <a:t> бути </a:t>
          </a:r>
          <a:r>
            <a:rPr lang="ru-RU" dirty="0" err="1" smtClean="0"/>
            <a:t>ефективними</a:t>
          </a:r>
          <a:r>
            <a:rPr lang="ru-RU" dirty="0" smtClean="0"/>
            <a:t> </a:t>
          </a:r>
          <a:r>
            <a:rPr lang="ru-RU" dirty="0" err="1" smtClean="0"/>
            <a:t>лише</a:t>
          </a:r>
          <a:r>
            <a:rPr lang="ru-RU" dirty="0" smtClean="0"/>
            <a:t> за </a:t>
          </a:r>
          <a:r>
            <a:rPr lang="ru-RU" dirty="0" err="1" smtClean="0"/>
            <a:t>умови</a:t>
          </a:r>
          <a:r>
            <a:rPr lang="ru-RU" dirty="0" smtClean="0"/>
            <a:t> </a:t>
          </a:r>
          <a:r>
            <a:rPr lang="ru-RU" dirty="0" err="1" smtClean="0"/>
            <a:t>обов</a:t>
          </a:r>
          <a:r>
            <a:rPr lang="en-US" dirty="0" smtClean="0"/>
            <a:t>’</a:t>
          </a:r>
          <a:r>
            <a:rPr lang="ru-RU" dirty="0" err="1" smtClean="0"/>
            <a:t>язкового</a:t>
          </a:r>
          <a:r>
            <a:rPr lang="ru-RU" dirty="0" smtClean="0"/>
            <a:t> </a:t>
          </a:r>
          <a:r>
            <a:rPr lang="ru-RU" dirty="0" err="1" smtClean="0"/>
            <a:t>декларування</a:t>
          </a:r>
          <a:r>
            <a:rPr lang="ru-RU" dirty="0" smtClean="0"/>
            <a:t> </a:t>
          </a:r>
          <a:r>
            <a:rPr lang="ru-RU" dirty="0" err="1" smtClean="0"/>
            <a:t>доходів</a:t>
          </a:r>
          <a:endParaRPr lang="uk-UA" dirty="0"/>
        </a:p>
      </dgm:t>
    </dgm:pt>
    <dgm:pt modelId="{56D3A211-AB7D-4400-AE82-9DF5E757A9AD}" type="parTrans" cxnId="{41D0A69E-3224-43EB-9001-77968E15D1A6}">
      <dgm:prSet/>
      <dgm:spPr/>
      <dgm:t>
        <a:bodyPr/>
        <a:lstStyle/>
        <a:p>
          <a:endParaRPr lang="uk-UA"/>
        </a:p>
      </dgm:t>
    </dgm:pt>
    <dgm:pt modelId="{6E027EC6-6BEB-4BEB-B78F-E055503AA805}" type="sibTrans" cxnId="{41D0A69E-3224-43EB-9001-77968E15D1A6}">
      <dgm:prSet/>
      <dgm:spPr/>
      <dgm:t>
        <a:bodyPr/>
        <a:lstStyle/>
        <a:p>
          <a:endParaRPr lang="uk-UA"/>
        </a:p>
      </dgm:t>
    </dgm:pt>
    <dgm:pt modelId="{06864ED0-77A3-4D3E-93AC-DDD370B55AC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 smtClean="0"/>
            <a:t>Гібридні податкові стимули (обмеження граничних сум пожертв та/або їх податкової бази) використовують переважно корпоративні донори</a:t>
          </a:r>
          <a:endParaRPr lang="uk-UA" dirty="0"/>
        </a:p>
      </dgm:t>
    </dgm:pt>
    <dgm:pt modelId="{2A05551B-590E-4E20-964B-1D50502B60A2}" type="sibTrans" cxnId="{BD5B03F5-5E7C-4896-9637-EB6A2ABD6C83}">
      <dgm:prSet/>
      <dgm:spPr/>
      <dgm:t>
        <a:bodyPr/>
        <a:lstStyle/>
        <a:p>
          <a:endParaRPr lang="uk-UA"/>
        </a:p>
      </dgm:t>
    </dgm:pt>
    <dgm:pt modelId="{92B04870-BE28-4E8C-A210-65DE7D7549B9}" type="parTrans" cxnId="{BD5B03F5-5E7C-4896-9637-EB6A2ABD6C83}">
      <dgm:prSet/>
      <dgm:spPr/>
      <dgm:t>
        <a:bodyPr/>
        <a:lstStyle/>
        <a:p>
          <a:endParaRPr lang="uk-UA"/>
        </a:p>
      </dgm:t>
    </dgm:pt>
    <dgm:pt modelId="{D26F8308-6CC4-4BCA-BBB5-5E092D9AA8B3}" type="pres">
      <dgm:prSet presAssocID="{9CEFC5EB-D2A5-4AA8-87B4-6B044BCF46A9}" presName="linearFlow" presStyleCnt="0">
        <dgm:presLayoutVars>
          <dgm:dir/>
          <dgm:animLvl val="lvl"/>
          <dgm:resizeHandles val="exact"/>
        </dgm:presLayoutVars>
      </dgm:prSet>
      <dgm:spPr/>
    </dgm:pt>
    <dgm:pt modelId="{F5B0CDDA-208D-4575-BC03-3A356084C8D5}" type="pres">
      <dgm:prSet presAssocID="{51D56D65-D45D-4F59-9771-6E6C2DB9A974}" presName="composite" presStyleCnt="0"/>
      <dgm:spPr/>
    </dgm:pt>
    <dgm:pt modelId="{861CC683-93B7-4D3B-9615-1F627037DD6E}" type="pres">
      <dgm:prSet presAssocID="{51D56D65-D45D-4F59-9771-6E6C2DB9A97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7A93B7F-15AF-4826-A752-47F85D0FA4C8}" type="pres">
      <dgm:prSet presAssocID="{51D56D65-D45D-4F59-9771-6E6C2DB9A974}" presName="descendantText" presStyleLbl="alignAcc1" presStyleIdx="0" presStyleCnt="2" custLinFactNeighborX="-468" custLinFactNeighborY="-1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AB5BF0-9A76-4161-8D45-D1605528B24B}" type="pres">
      <dgm:prSet presAssocID="{91B24684-0074-438D-A651-3A87800BF29C}" presName="sp" presStyleCnt="0"/>
      <dgm:spPr/>
    </dgm:pt>
    <dgm:pt modelId="{86D9F6FD-2568-4C8F-A031-1F213AC6E641}" type="pres">
      <dgm:prSet presAssocID="{69083F14-9620-4E7C-A3DF-BBBF3FF7C7E1}" presName="composite" presStyleCnt="0"/>
      <dgm:spPr/>
    </dgm:pt>
    <dgm:pt modelId="{7F7DCA29-DCB1-4F25-92B2-659B599C0855}" type="pres">
      <dgm:prSet presAssocID="{69083F14-9620-4E7C-A3DF-BBBF3FF7C7E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F4D2B89-65F4-48C6-A33A-D5A5E51E0F9C}" type="pres">
      <dgm:prSet presAssocID="{69083F14-9620-4E7C-A3DF-BBBF3FF7C7E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2ABF52B-8142-47DA-AA08-AE71F5248453}" type="presOf" srcId="{51D56D65-D45D-4F59-9771-6E6C2DB9A974}" destId="{861CC683-93B7-4D3B-9615-1F627037DD6E}" srcOrd="0" destOrd="0" presId="urn:microsoft.com/office/officeart/2005/8/layout/chevron2"/>
    <dgm:cxn modelId="{335C11A1-09D0-4D04-BECB-D093E3A9D362}" srcId="{9CEFC5EB-D2A5-4AA8-87B4-6B044BCF46A9}" destId="{69083F14-9620-4E7C-A3DF-BBBF3FF7C7E1}" srcOrd="1" destOrd="0" parTransId="{6F79D3C0-46FA-4953-8CC0-56704C7B2C61}" sibTransId="{51BC2014-B2BA-4838-8D7C-B199DAC2995A}"/>
    <dgm:cxn modelId="{8F31B93F-1635-4DB9-BF27-1606B9E1D0BF}" type="presOf" srcId="{06864ED0-77A3-4D3E-93AC-DDD370B55ACB}" destId="{77A93B7F-15AF-4826-A752-47F85D0FA4C8}" srcOrd="0" destOrd="0" presId="urn:microsoft.com/office/officeart/2005/8/layout/chevron2"/>
    <dgm:cxn modelId="{039D92B0-AD61-4355-86FE-83548B46C6FA}" srcId="{9CEFC5EB-D2A5-4AA8-87B4-6B044BCF46A9}" destId="{51D56D65-D45D-4F59-9771-6E6C2DB9A974}" srcOrd="0" destOrd="0" parTransId="{ADFD8FC8-EF18-451E-8DFC-CE65CBD4CF16}" sibTransId="{91B24684-0074-438D-A651-3A87800BF29C}"/>
    <dgm:cxn modelId="{0B986749-DC9F-464D-9877-DBF8B00F03B3}" type="presOf" srcId="{69083F14-9620-4E7C-A3DF-BBBF3FF7C7E1}" destId="{7F7DCA29-DCB1-4F25-92B2-659B599C0855}" srcOrd="0" destOrd="0" presId="urn:microsoft.com/office/officeart/2005/8/layout/chevron2"/>
    <dgm:cxn modelId="{6608022B-675B-4760-9421-491DEAAFA22E}" type="presOf" srcId="{2B2703FF-B39F-4BA1-801A-8875D0D1551B}" destId="{FF4D2B89-65F4-48C6-A33A-D5A5E51E0F9C}" srcOrd="0" destOrd="0" presId="urn:microsoft.com/office/officeart/2005/8/layout/chevron2"/>
    <dgm:cxn modelId="{D01E9E0D-7F37-47D4-A2EF-70CCAD418CDB}" type="presOf" srcId="{9CEFC5EB-D2A5-4AA8-87B4-6B044BCF46A9}" destId="{D26F8308-6CC4-4BCA-BBB5-5E092D9AA8B3}" srcOrd="0" destOrd="0" presId="urn:microsoft.com/office/officeart/2005/8/layout/chevron2"/>
    <dgm:cxn modelId="{BD5B03F5-5E7C-4896-9637-EB6A2ABD6C83}" srcId="{51D56D65-D45D-4F59-9771-6E6C2DB9A974}" destId="{06864ED0-77A3-4D3E-93AC-DDD370B55ACB}" srcOrd="0" destOrd="0" parTransId="{92B04870-BE28-4E8C-A210-65DE7D7549B9}" sibTransId="{2A05551B-590E-4E20-964B-1D50502B60A2}"/>
    <dgm:cxn modelId="{41D0A69E-3224-43EB-9001-77968E15D1A6}" srcId="{69083F14-9620-4E7C-A3DF-BBBF3FF7C7E1}" destId="{2B2703FF-B39F-4BA1-801A-8875D0D1551B}" srcOrd="0" destOrd="0" parTransId="{56D3A211-AB7D-4400-AE82-9DF5E757A9AD}" sibTransId="{6E027EC6-6BEB-4BEB-B78F-E055503AA805}"/>
    <dgm:cxn modelId="{0E0123E3-4ACA-4F70-8B0C-CF6A6DBA5872}" type="presParOf" srcId="{D26F8308-6CC4-4BCA-BBB5-5E092D9AA8B3}" destId="{F5B0CDDA-208D-4575-BC03-3A356084C8D5}" srcOrd="0" destOrd="0" presId="urn:microsoft.com/office/officeart/2005/8/layout/chevron2"/>
    <dgm:cxn modelId="{8B3469AF-BA14-47B2-B506-1328872CB9EE}" type="presParOf" srcId="{F5B0CDDA-208D-4575-BC03-3A356084C8D5}" destId="{861CC683-93B7-4D3B-9615-1F627037DD6E}" srcOrd="0" destOrd="0" presId="urn:microsoft.com/office/officeart/2005/8/layout/chevron2"/>
    <dgm:cxn modelId="{4091CE52-C2F9-49E4-AED9-138B06FEBC26}" type="presParOf" srcId="{F5B0CDDA-208D-4575-BC03-3A356084C8D5}" destId="{77A93B7F-15AF-4826-A752-47F85D0FA4C8}" srcOrd="1" destOrd="0" presId="urn:microsoft.com/office/officeart/2005/8/layout/chevron2"/>
    <dgm:cxn modelId="{6D72717A-FAFE-49E4-AA23-DAAC0C6B6777}" type="presParOf" srcId="{D26F8308-6CC4-4BCA-BBB5-5E092D9AA8B3}" destId="{C6AB5BF0-9A76-4161-8D45-D1605528B24B}" srcOrd="1" destOrd="0" presId="urn:microsoft.com/office/officeart/2005/8/layout/chevron2"/>
    <dgm:cxn modelId="{811FE310-EB18-4D53-80A8-7AFF2F0E78A0}" type="presParOf" srcId="{D26F8308-6CC4-4BCA-BBB5-5E092D9AA8B3}" destId="{86D9F6FD-2568-4C8F-A031-1F213AC6E641}" srcOrd="2" destOrd="0" presId="urn:microsoft.com/office/officeart/2005/8/layout/chevron2"/>
    <dgm:cxn modelId="{63E95B86-A118-49BE-B181-C20E67592F45}" type="presParOf" srcId="{86D9F6FD-2568-4C8F-A031-1F213AC6E641}" destId="{7F7DCA29-DCB1-4F25-92B2-659B599C0855}" srcOrd="0" destOrd="0" presId="urn:microsoft.com/office/officeart/2005/8/layout/chevron2"/>
    <dgm:cxn modelId="{DEA3B959-B2D3-4295-9B85-76E0CDA8CFA5}" type="presParOf" srcId="{86D9F6FD-2568-4C8F-A031-1F213AC6E641}" destId="{FF4D2B89-65F4-48C6-A33A-D5A5E51E0F9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0EEC008-940D-43DF-AAFF-48FBF70DA7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119304FE-F3F7-4AAC-9DE5-57C9065411CE}">
      <dgm:prSet/>
      <dgm:spPr/>
      <dgm:t>
        <a:bodyPr/>
        <a:lstStyle/>
        <a:p>
          <a:pPr rtl="0"/>
          <a:r>
            <a:rPr lang="ru-RU" dirty="0" err="1" smtClean="0"/>
            <a:t>Основні</a:t>
          </a:r>
          <a:r>
            <a:rPr lang="ru-RU" dirty="0" smtClean="0"/>
            <a:t> </a:t>
          </a:r>
          <a:r>
            <a:rPr lang="ru-RU" dirty="0" err="1" smtClean="0"/>
            <a:t>чинники</a:t>
          </a:r>
          <a:r>
            <a:rPr lang="ru-RU" dirty="0" smtClean="0"/>
            <a:t> </a:t>
          </a:r>
          <a:r>
            <a:rPr lang="ru-RU" dirty="0" err="1" smtClean="0"/>
            <a:t>впливу</a:t>
          </a:r>
          <a:r>
            <a:rPr lang="ru-RU" dirty="0" smtClean="0"/>
            <a:t> на </a:t>
          </a:r>
          <a:r>
            <a:rPr lang="ru-RU" dirty="0" err="1" smtClean="0"/>
            <a:t>індивідуальних</a:t>
          </a:r>
          <a:r>
            <a:rPr lang="ru-RU" dirty="0" smtClean="0"/>
            <a:t> </a:t>
          </a:r>
          <a:r>
            <a:rPr lang="ru-RU" dirty="0" err="1" smtClean="0"/>
            <a:t>донорів</a:t>
          </a:r>
          <a:endParaRPr lang="uk-UA" dirty="0"/>
        </a:p>
      </dgm:t>
    </dgm:pt>
    <dgm:pt modelId="{5B71C16C-F486-45E1-883F-63BD79A5651A}" type="parTrans" cxnId="{0CD20E1B-EA50-499D-9548-909503554A67}">
      <dgm:prSet/>
      <dgm:spPr/>
      <dgm:t>
        <a:bodyPr/>
        <a:lstStyle/>
        <a:p>
          <a:endParaRPr lang="uk-UA"/>
        </a:p>
      </dgm:t>
    </dgm:pt>
    <dgm:pt modelId="{F2B4E7DB-A1D2-4674-A648-33E514EE3D90}" type="sibTrans" cxnId="{0CD20E1B-EA50-499D-9548-909503554A67}">
      <dgm:prSet/>
      <dgm:spPr/>
      <dgm:t>
        <a:bodyPr/>
        <a:lstStyle/>
        <a:p>
          <a:endParaRPr lang="uk-UA"/>
        </a:p>
      </dgm:t>
    </dgm:pt>
    <dgm:pt modelId="{5F64158F-D365-478D-A95F-6E8B0C16E9E9}" type="pres">
      <dgm:prSet presAssocID="{80EEC008-940D-43DF-AAFF-48FBF70DA777}" presName="linear" presStyleCnt="0">
        <dgm:presLayoutVars>
          <dgm:animLvl val="lvl"/>
          <dgm:resizeHandles val="exact"/>
        </dgm:presLayoutVars>
      </dgm:prSet>
      <dgm:spPr/>
    </dgm:pt>
    <dgm:pt modelId="{4FF536BC-618B-4E0D-801E-33A7226FE43B}" type="pres">
      <dgm:prSet presAssocID="{119304FE-F3F7-4AAC-9DE5-57C9065411CE}" presName="parentText" presStyleLbl="node1" presStyleIdx="0" presStyleCnt="1" custLinFactNeighborX="-1575" custLinFactNeighborY="-14484">
        <dgm:presLayoutVars>
          <dgm:chMax val="0"/>
          <dgm:bulletEnabled val="1"/>
        </dgm:presLayoutVars>
      </dgm:prSet>
      <dgm:spPr/>
    </dgm:pt>
  </dgm:ptLst>
  <dgm:cxnLst>
    <dgm:cxn modelId="{DC14C0F1-B1B9-4712-A52A-7E7F95384821}" type="presOf" srcId="{119304FE-F3F7-4AAC-9DE5-57C9065411CE}" destId="{4FF536BC-618B-4E0D-801E-33A7226FE43B}" srcOrd="0" destOrd="0" presId="urn:microsoft.com/office/officeart/2005/8/layout/vList2"/>
    <dgm:cxn modelId="{0CD20E1B-EA50-499D-9548-909503554A67}" srcId="{80EEC008-940D-43DF-AAFF-48FBF70DA777}" destId="{119304FE-F3F7-4AAC-9DE5-57C9065411CE}" srcOrd="0" destOrd="0" parTransId="{5B71C16C-F486-45E1-883F-63BD79A5651A}" sibTransId="{F2B4E7DB-A1D2-4674-A648-33E514EE3D90}"/>
    <dgm:cxn modelId="{623083E8-0425-4011-A657-89C67C1592C8}" type="presOf" srcId="{80EEC008-940D-43DF-AAFF-48FBF70DA777}" destId="{5F64158F-D365-478D-A95F-6E8B0C16E9E9}" srcOrd="0" destOrd="0" presId="urn:microsoft.com/office/officeart/2005/8/layout/vList2"/>
    <dgm:cxn modelId="{16FD1255-1F57-43BE-840F-676F35D1B8CE}" type="presParOf" srcId="{5F64158F-D365-478D-A95F-6E8B0C16E9E9}" destId="{4FF536BC-618B-4E0D-801E-33A7226FE4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CEFC5EB-D2A5-4AA8-87B4-6B044BCF46A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1D56D65-D45D-4F59-9771-6E6C2DB9A974}">
      <dgm:prSet/>
      <dgm:spPr/>
      <dgm:t>
        <a:bodyPr/>
        <a:lstStyle/>
        <a:p>
          <a:pPr rtl="0"/>
          <a:endParaRPr lang="uk-UA" dirty="0"/>
        </a:p>
      </dgm:t>
    </dgm:pt>
    <dgm:pt modelId="{ADFD8FC8-EF18-451E-8DFC-CE65CBD4CF16}" type="parTrans" cxnId="{039D92B0-AD61-4355-86FE-83548B46C6FA}">
      <dgm:prSet/>
      <dgm:spPr/>
      <dgm:t>
        <a:bodyPr/>
        <a:lstStyle/>
        <a:p>
          <a:endParaRPr lang="uk-UA"/>
        </a:p>
      </dgm:t>
    </dgm:pt>
    <dgm:pt modelId="{91B24684-0074-438D-A651-3A87800BF29C}" type="sibTrans" cxnId="{039D92B0-AD61-4355-86FE-83548B46C6FA}">
      <dgm:prSet/>
      <dgm:spPr/>
      <dgm:t>
        <a:bodyPr/>
        <a:lstStyle/>
        <a:p>
          <a:endParaRPr lang="uk-UA"/>
        </a:p>
      </dgm:t>
    </dgm:pt>
    <dgm:pt modelId="{69083F14-9620-4E7C-A3DF-BBBF3FF7C7E1}">
      <dgm:prSet/>
      <dgm:spPr/>
      <dgm:t>
        <a:bodyPr/>
        <a:lstStyle/>
        <a:p>
          <a:pPr rtl="0"/>
          <a:endParaRPr lang="uk-UA" dirty="0"/>
        </a:p>
      </dgm:t>
    </dgm:pt>
    <dgm:pt modelId="{6F79D3C0-46FA-4953-8CC0-56704C7B2C61}" type="parTrans" cxnId="{335C11A1-09D0-4D04-BECB-D093E3A9D362}">
      <dgm:prSet/>
      <dgm:spPr/>
      <dgm:t>
        <a:bodyPr/>
        <a:lstStyle/>
        <a:p>
          <a:endParaRPr lang="uk-UA"/>
        </a:p>
      </dgm:t>
    </dgm:pt>
    <dgm:pt modelId="{51BC2014-B2BA-4838-8D7C-B199DAC2995A}" type="sibTrans" cxnId="{335C11A1-09D0-4D04-BECB-D093E3A9D362}">
      <dgm:prSet/>
      <dgm:spPr/>
      <dgm:t>
        <a:bodyPr/>
        <a:lstStyle/>
        <a:p>
          <a:endParaRPr lang="uk-UA"/>
        </a:p>
      </dgm:t>
    </dgm:pt>
    <dgm:pt modelId="{2B2703FF-B39F-4BA1-801A-8875D0D1551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Податкові</a:t>
          </a:r>
          <a:r>
            <a:rPr lang="ru-RU" dirty="0" smtClean="0"/>
            <a:t> </a:t>
          </a:r>
          <a:r>
            <a:rPr lang="ru-RU" dirty="0" err="1" smtClean="0"/>
            <a:t>субсидії</a:t>
          </a:r>
          <a:r>
            <a:rPr lang="ru-RU" dirty="0" smtClean="0"/>
            <a:t> (</a:t>
          </a:r>
          <a:r>
            <a:rPr lang="en-US" dirty="0" smtClean="0"/>
            <a:t>grossed-up donations, </a:t>
          </a:r>
          <a:r>
            <a:rPr lang="ru-RU" dirty="0" smtClean="0"/>
            <a:t>сума </a:t>
          </a:r>
          <a:r>
            <a:rPr lang="ru-RU" dirty="0" err="1" smtClean="0"/>
            <a:t>податкової</a:t>
          </a:r>
          <a:r>
            <a:rPr lang="ru-RU" dirty="0" smtClean="0"/>
            <a:t> </a:t>
          </a:r>
          <a:r>
            <a:rPr lang="ru-RU" dirty="0" err="1" smtClean="0"/>
            <a:t>знижки</a:t>
          </a:r>
          <a:r>
            <a:rPr lang="ru-RU" dirty="0" smtClean="0"/>
            <a:t> </a:t>
          </a:r>
          <a:r>
            <a:rPr lang="ru-RU" dirty="0" err="1" smtClean="0"/>
            <a:t>повертається</a:t>
          </a:r>
          <a:r>
            <a:rPr lang="ru-RU" dirty="0" smtClean="0"/>
            <a:t> ОГС, а не </a:t>
          </a:r>
          <a:r>
            <a:rPr lang="ru-RU" dirty="0" err="1" smtClean="0"/>
            <a:t>індивідуальному</a:t>
          </a:r>
          <a:r>
            <a:rPr lang="ru-RU" dirty="0" smtClean="0"/>
            <a:t> донору) </a:t>
          </a:r>
          <a:r>
            <a:rPr lang="ru-RU" dirty="0" err="1" smtClean="0"/>
            <a:t>ефективні</a:t>
          </a:r>
          <a:r>
            <a:rPr lang="ru-RU" dirty="0" smtClean="0"/>
            <a:t> за </a:t>
          </a:r>
          <a:r>
            <a:rPr lang="ru-RU" dirty="0" err="1" smtClean="0"/>
            <a:t>різних</a:t>
          </a:r>
          <a:r>
            <a:rPr lang="ru-RU" dirty="0" smtClean="0"/>
            <a:t> ставок </a:t>
          </a:r>
          <a:r>
            <a:rPr lang="ru-RU" dirty="0" err="1" smtClean="0"/>
            <a:t>оподаткування</a:t>
          </a:r>
          <a:r>
            <a:rPr lang="ru-RU" dirty="0" smtClean="0"/>
            <a:t> </a:t>
          </a:r>
          <a:r>
            <a:rPr lang="ru-RU" dirty="0" err="1" smtClean="0"/>
            <a:t>різних</a:t>
          </a:r>
          <a:r>
            <a:rPr lang="ru-RU" dirty="0" smtClean="0"/>
            <a:t> </a:t>
          </a:r>
          <a:r>
            <a:rPr lang="ru-RU" dirty="0" err="1" smtClean="0"/>
            <a:t>джерел</a:t>
          </a:r>
          <a:r>
            <a:rPr lang="ru-RU" dirty="0" smtClean="0"/>
            <a:t> </a:t>
          </a:r>
          <a:r>
            <a:rPr lang="ru-RU" dirty="0" err="1" smtClean="0"/>
            <a:t>доходів</a:t>
          </a:r>
          <a:r>
            <a:rPr lang="ru-RU" dirty="0" smtClean="0"/>
            <a:t> (</a:t>
          </a:r>
          <a:r>
            <a:rPr lang="ru-RU" dirty="0" err="1" smtClean="0"/>
            <a:t>наприклад</a:t>
          </a:r>
          <a:r>
            <a:rPr lang="ru-RU" dirty="0" smtClean="0"/>
            <a:t>, </a:t>
          </a:r>
          <a:r>
            <a:rPr lang="ru-RU" dirty="0" err="1" smtClean="0"/>
            <a:t>процентів</a:t>
          </a:r>
          <a:r>
            <a:rPr lang="ru-RU" dirty="0" smtClean="0"/>
            <a:t> </a:t>
          </a:r>
          <a:r>
            <a:rPr lang="ru-RU" dirty="0" err="1" smtClean="0"/>
            <a:t>чи</a:t>
          </a:r>
          <a:r>
            <a:rPr lang="ru-RU" dirty="0" smtClean="0"/>
            <a:t> </a:t>
          </a:r>
          <a:r>
            <a:rPr lang="ru-RU" dirty="0" err="1" smtClean="0"/>
            <a:t>дивідендів</a:t>
          </a:r>
          <a:r>
            <a:rPr lang="ru-RU" dirty="0" smtClean="0"/>
            <a:t>) та/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якщо</a:t>
          </a:r>
          <a:r>
            <a:rPr lang="ru-RU" dirty="0" smtClean="0"/>
            <a:t> </a:t>
          </a:r>
          <a:r>
            <a:rPr lang="ru-RU" dirty="0" err="1" smtClean="0"/>
            <a:t>декларування</a:t>
          </a:r>
          <a:r>
            <a:rPr lang="ru-RU" dirty="0" smtClean="0"/>
            <a:t> </a:t>
          </a:r>
          <a:r>
            <a:rPr lang="ru-RU" dirty="0" err="1" smtClean="0"/>
            <a:t>доходів</a:t>
          </a:r>
          <a:r>
            <a:rPr lang="ru-RU" dirty="0" smtClean="0"/>
            <a:t> не </a:t>
          </a:r>
          <a:r>
            <a:rPr lang="ru-RU" dirty="0" err="1" smtClean="0"/>
            <a:t>обов</a:t>
          </a:r>
          <a:r>
            <a:rPr lang="en-US" dirty="0" smtClean="0"/>
            <a:t>’</a:t>
          </a:r>
          <a:r>
            <a:rPr lang="ru-RU" dirty="0" err="1" smtClean="0"/>
            <a:t>язкове</a:t>
          </a:r>
          <a:endParaRPr lang="uk-UA" dirty="0"/>
        </a:p>
      </dgm:t>
    </dgm:pt>
    <dgm:pt modelId="{56D3A211-AB7D-4400-AE82-9DF5E757A9AD}" type="parTrans" cxnId="{41D0A69E-3224-43EB-9001-77968E15D1A6}">
      <dgm:prSet/>
      <dgm:spPr/>
      <dgm:t>
        <a:bodyPr/>
        <a:lstStyle/>
        <a:p>
          <a:endParaRPr lang="uk-UA"/>
        </a:p>
      </dgm:t>
    </dgm:pt>
    <dgm:pt modelId="{6E027EC6-6BEB-4BEB-B78F-E055503AA805}" type="sibTrans" cxnId="{41D0A69E-3224-43EB-9001-77968E15D1A6}">
      <dgm:prSet/>
      <dgm:spPr/>
      <dgm:t>
        <a:bodyPr/>
        <a:lstStyle/>
        <a:p>
          <a:endParaRPr lang="uk-UA"/>
        </a:p>
      </dgm:t>
    </dgm:pt>
    <dgm:pt modelId="{06864ED0-77A3-4D3E-93AC-DDD370B55AC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Фіксовані</a:t>
          </a:r>
          <a:r>
            <a:rPr lang="ru-RU" dirty="0" smtClean="0"/>
            <a:t> </a:t>
          </a:r>
          <a:r>
            <a:rPr lang="ru-RU" dirty="0" err="1" smtClean="0"/>
            <a:t>граничні</a:t>
          </a:r>
          <a:r>
            <a:rPr lang="ru-RU" dirty="0" smtClean="0"/>
            <a:t> </a:t>
          </a:r>
          <a:r>
            <a:rPr lang="ru-RU" dirty="0" err="1" smtClean="0"/>
            <a:t>суми</a:t>
          </a:r>
          <a:r>
            <a:rPr lang="ru-RU" dirty="0" smtClean="0"/>
            <a:t> </a:t>
          </a:r>
          <a:r>
            <a:rPr lang="ru-RU" dirty="0" err="1" smtClean="0"/>
            <a:t>пожертв</a:t>
          </a:r>
          <a:r>
            <a:rPr lang="ru-RU" dirty="0" smtClean="0"/>
            <a:t> та/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податкових</a:t>
          </a:r>
          <a:r>
            <a:rPr lang="ru-RU" dirty="0" smtClean="0"/>
            <a:t> </a:t>
          </a:r>
          <a:r>
            <a:rPr lang="ru-RU" dirty="0" err="1" smtClean="0"/>
            <a:t>знижок</a:t>
          </a:r>
          <a:r>
            <a:rPr lang="ru-RU" dirty="0" smtClean="0"/>
            <a:t> </a:t>
          </a:r>
          <a:r>
            <a:rPr lang="ru-RU" dirty="0" err="1" smtClean="0"/>
            <a:t>зменшують</a:t>
          </a:r>
          <a:r>
            <a:rPr lang="ru-RU" dirty="0" smtClean="0"/>
            <a:t> </a:t>
          </a:r>
          <a:r>
            <a:rPr lang="ru-RU" dirty="0" err="1" smtClean="0"/>
            <a:t>саме</a:t>
          </a:r>
          <a:r>
            <a:rPr lang="ru-RU" dirty="0" smtClean="0"/>
            <a:t> </a:t>
          </a:r>
          <a:r>
            <a:rPr lang="ru-RU" dirty="0" err="1" smtClean="0"/>
            <a:t>великі</a:t>
          </a:r>
          <a:r>
            <a:rPr lang="ru-RU" dirty="0" smtClean="0"/>
            <a:t> </a:t>
          </a:r>
          <a:r>
            <a:rPr lang="ru-RU" dirty="0" err="1" smtClean="0"/>
            <a:t>пожертви</a:t>
          </a:r>
          <a:r>
            <a:rPr lang="ru-RU" dirty="0" smtClean="0"/>
            <a:t>, </a:t>
          </a:r>
          <a:r>
            <a:rPr lang="ru-RU" dirty="0" err="1" smtClean="0"/>
            <a:t>які</a:t>
          </a:r>
          <a:r>
            <a:rPr lang="ru-RU" dirty="0" smtClean="0"/>
            <a:t> є </a:t>
          </a:r>
          <a:r>
            <a:rPr lang="ru-RU" dirty="0" err="1" smtClean="0"/>
            <a:t>еластичнішими</a:t>
          </a:r>
          <a:r>
            <a:rPr lang="ru-RU" dirty="0" smtClean="0"/>
            <a:t> </a:t>
          </a:r>
          <a:r>
            <a:rPr lang="ru-RU" dirty="0" err="1" smtClean="0"/>
            <a:t>щодо</a:t>
          </a:r>
          <a:r>
            <a:rPr lang="ru-RU" dirty="0" smtClean="0"/>
            <a:t> </a:t>
          </a:r>
          <a:r>
            <a:rPr lang="ru-RU" dirty="0" err="1" smtClean="0"/>
            <a:t>податкових</a:t>
          </a:r>
          <a:r>
            <a:rPr lang="ru-RU" dirty="0" smtClean="0"/>
            <a:t> </a:t>
          </a:r>
          <a:r>
            <a:rPr lang="ru-RU" dirty="0" err="1" smtClean="0"/>
            <a:t>стимулів</a:t>
          </a:r>
          <a:endParaRPr lang="uk-UA" dirty="0"/>
        </a:p>
      </dgm:t>
    </dgm:pt>
    <dgm:pt modelId="{2A05551B-590E-4E20-964B-1D50502B60A2}" type="sibTrans" cxnId="{BD5B03F5-5E7C-4896-9637-EB6A2ABD6C83}">
      <dgm:prSet/>
      <dgm:spPr/>
      <dgm:t>
        <a:bodyPr/>
        <a:lstStyle/>
        <a:p>
          <a:endParaRPr lang="uk-UA"/>
        </a:p>
      </dgm:t>
    </dgm:pt>
    <dgm:pt modelId="{92B04870-BE28-4E8C-A210-65DE7D7549B9}" type="parTrans" cxnId="{BD5B03F5-5E7C-4896-9637-EB6A2ABD6C83}">
      <dgm:prSet/>
      <dgm:spPr/>
      <dgm:t>
        <a:bodyPr/>
        <a:lstStyle/>
        <a:p>
          <a:endParaRPr lang="uk-UA"/>
        </a:p>
      </dgm:t>
    </dgm:pt>
    <dgm:pt modelId="{D26F8308-6CC4-4BCA-BBB5-5E092D9AA8B3}" type="pres">
      <dgm:prSet presAssocID="{9CEFC5EB-D2A5-4AA8-87B4-6B044BCF46A9}" presName="linearFlow" presStyleCnt="0">
        <dgm:presLayoutVars>
          <dgm:dir/>
          <dgm:animLvl val="lvl"/>
          <dgm:resizeHandles val="exact"/>
        </dgm:presLayoutVars>
      </dgm:prSet>
      <dgm:spPr/>
    </dgm:pt>
    <dgm:pt modelId="{F5B0CDDA-208D-4575-BC03-3A356084C8D5}" type="pres">
      <dgm:prSet presAssocID="{51D56D65-D45D-4F59-9771-6E6C2DB9A974}" presName="composite" presStyleCnt="0"/>
      <dgm:spPr/>
    </dgm:pt>
    <dgm:pt modelId="{861CC683-93B7-4D3B-9615-1F627037DD6E}" type="pres">
      <dgm:prSet presAssocID="{51D56D65-D45D-4F59-9771-6E6C2DB9A97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7A93B7F-15AF-4826-A752-47F85D0FA4C8}" type="pres">
      <dgm:prSet presAssocID="{51D56D65-D45D-4F59-9771-6E6C2DB9A974}" presName="descendantText" presStyleLbl="alignAcc1" presStyleIdx="0" presStyleCnt="2" custLinFactNeighborX="-468" custLinFactNeighborY="-1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AB5BF0-9A76-4161-8D45-D1605528B24B}" type="pres">
      <dgm:prSet presAssocID="{91B24684-0074-438D-A651-3A87800BF29C}" presName="sp" presStyleCnt="0"/>
      <dgm:spPr/>
    </dgm:pt>
    <dgm:pt modelId="{86D9F6FD-2568-4C8F-A031-1F213AC6E641}" type="pres">
      <dgm:prSet presAssocID="{69083F14-9620-4E7C-A3DF-BBBF3FF7C7E1}" presName="composite" presStyleCnt="0"/>
      <dgm:spPr/>
    </dgm:pt>
    <dgm:pt modelId="{7F7DCA29-DCB1-4F25-92B2-659B599C0855}" type="pres">
      <dgm:prSet presAssocID="{69083F14-9620-4E7C-A3DF-BBBF3FF7C7E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F4D2B89-65F4-48C6-A33A-D5A5E51E0F9C}" type="pres">
      <dgm:prSet presAssocID="{69083F14-9620-4E7C-A3DF-BBBF3FF7C7E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35C11A1-09D0-4D04-BECB-D093E3A9D362}" srcId="{9CEFC5EB-D2A5-4AA8-87B4-6B044BCF46A9}" destId="{69083F14-9620-4E7C-A3DF-BBBF3FF7C7E1}" srcOrd="1" destOrd="0" parTransId="{6F79D3C0-46FA-4953-8CC0-56704C7B2C61}" sibTransId="{51BC2014-B2BA-4838-8D7C-B199DAC2995A}"/>
    <dgm:cxn modelId="{039D92B0-AD61-4355-86FE-83548B46C6FA}" srcId="{9CEFC5EB-D2A5-4AA8-87B4-6B044BCF46A9}" destId="{51D56D65-D45D-4F59-9771-6E6C2DB9A974}" srcOrd="0" destOrd="0" parTransId="{ADFD8FC8-EF18-451E-8DFC-CE65CBD4CF16}" sibTransId="{91B24684-0074-438D-A651-3A87800BF29C}"/>
    <dgm:cxn modelId="{128E1710-02FE-4E56-8793-B3658D22953D}" type="presOf" srcId="{69083F14-9620-4E7C-A3DF-BBBF3FF7C7E1}" destId="{7F7DCA29-DCB1-4F25-92B2-659B599C0855}" srcOrd="0" destOrd="0" presId="urn:microsoft.com/office/officeart/2005/8/layout/chevron2"/>
    <dgm:cxn modelId="{EC7B5F58-F13E-450F-AC66-E8CB6D744435}" type="presOf" srcId="{9CEFC5EB-D2A5-4AA8-87B4-6B044BCF46A9}" destId="{D26F8308-6CC4-4BCA-BBB5-5E092D9AA8B3}" srcOrd="0" destOrd="0" presId="urn:microsoft.com/office/officeart/2005/8/layout/chevron2"/>
    <dgm:cxn modelId="{7CA627A4-D554-456D-BFEB-29FAF46ADA10}" type="presOf" srcId="{06864ED0-77A3-4D3E-93AC-DDD370B55ACB}" destId="{77A93B7F-15AF-4826-A752-47F85D0FA4C8}" srcOrd="0" destOrd="0" presId="urn:microsoft.com/office/officeart/2005/8/layout/chevron2"/>
    <dgm:cxn modelId="{BD5B03F5-5E7C-4896-9637-EB6A2ABD6C83}" srcId="{51D56D65-D45D-4F59-9771-6E6C2DB9A974}" destId="{06864ED0-77A3-4D3E-93AC-DDD370B55ACB}" srcOrd="0" destOrd="0" parTransId="{92B04870-BE28-4E8C-A210-65DE7D7549B9}" sibTransId="{2A05551B-590E-4E20-964B-1D50502B60A2}"/>
    <dgm:cxn modelId="{4965290F-099B-4DF4-8338-3C2ECE0707AB}" type="presOf" srcId="{51D56D65-D45D-4F59-9771-6E6C2DB9A974}" destId="{861CC683-93B7-4D3B-9615-1F627037DD6E}" srcOrd="0" destOrd="0" presId="urn:microsoft.com/office/officeart/2005/8/layout/chevron2"/>
    <dgm:cxn modelId="{6F7010BF-E1C4-437D-90F2-DF635CC3BA2C}" type="presOf" srcId="{2B2703FF-B39F-4BA1-801A-8875D0D1551B}" destId="{FF4D2B89-65F4-48C6-A33A-D5A5E51E0F9C}" srcOrd="0" destOrd="0" presId="urn:microsoft.com/office/officeart/2005/8/layout/chevron2"/>
    <dgm:cxn modelId="{41D0A69E-3224-43EB-9001-77968E15D1A6}" srcId="{69083F14-9620-4E7C-A3DF-BBBF3FF7C7E1}" destId="{2B2703FF-B39F-4BA1-801A-8875D0D1551B}" srcOrd="0" destOrd="0" parTransId="{56D3A211-AB7D-4400-AE82-9DF5E757A9AD}" sibTransId="{6E027EC6-6BEB-4BEB-B78F-E055503AA805}"/>
    <dgm:cxn modelId="{1F871655-B5C3-43A2-9744-9B218106ED79}" type="presParOf" srcId="{D26F8308-6CC4-4BCA-BBB5-5E092D9AA8B3}" destId="{F5B0CDDA-208D-4575-BC03-3A356084C8D5}" srcOrd="0" destOrd="0" presId="urn:microsoft.com/office/officeart/2005/8/layout/chevron2"/>
    <dgm:cxn modelId="{71D2ED14-ABFC-4A41-BFD1-38DDB9EF2F77}" type="presParOf" srcId="{F5B0CDDA-208D-4575-BC03-3A356084C8D5}" destId="{861CC683-93B7-4D3B-9615-1F627037DD6E}" srcOrd="0" destOrd="0" presId="urn:microsoft.com/office/officeart/2005/8/layout/chevron2"/>
    <dgm:cxn modelId="{2FA34683-F1BF-4A29-A188-C5B44069B737}" type="presParOf" srcId="{F5B0CDDA-208D-4575-BC03-3A356084C8D5}" destId="{77A93B7F-15AF-4826-A752-47F85D0FA4C8}" srcOrd="1" destOrd="0" presId="urn:microsoft.com/office/officeart/2005/8/layout/chevron2"/>
    <dgm:cxn modelId="{428B5A10-53F1-4A1D-80C7-61903121237F}" type="presParOf" srcId="{D26F8308-6CC4-4BCA-BBB5-5E092D9AA8B3}" destId="{C6AB5BF0-9A76-4161-8D45-D1605528B24B}" srcOrd="1" destOrd="0" presId="urn:microsoft.com/office/officeart/2005/8/layout/chevron2"/>
    <dgm:cxn modelId="{0B1B00BB-CB9E-417B-8153-0B9FAE362AA8}" type="presParOf" srcId="{D26F8308-6CC4-4BCA-BBB5-5E092D9AA8B3}" destId="{86D9F6FD-2568-4C8F-A031-1F213AC6E641}" srcOrd="2" destOrd="0" presId="urn:microsoft.com/office/officeart/2005/8/layout/chevron2"/>
    <dgm:cxn modelId="{3538F765-BD89-46DC-8B13-77B84EFB0F0A}" type="presParOf" srcId="{86D9F6FD-2568-4C8F-A031-1F213AC6E641}" destId="{7F7DCA29-DCB1-4F25-92B2-659B599C0855}" srcOrd="0" destOrd="0" presId="urn:microsoft.com/office/officeart/2005/8/layout/chevron2"/>
    <dgm:cxn modelId="{2CB17F11-6C4B-4BE2-AD4C-42E39A1003B1}" type="presParOf" srcId="{86D9F6FD-2568-4C8F-A031-1F213AC6E641}" destId="{FF4D2B89-65F4-48C6-A33A-D5A5E51E0F9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3552D4B-3B0B-4BE2-8A75-30FA971FE1C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862E384-2C4E-40C4-8CB3-2EE2A91CF32B}">
      <dgm:prSet/>
      <dgm:spPr/>
      <dgm:t>
        <a:bodyPr/>
        <a:lstStyle/>
        <a:p>
          <a:pPr rtl="0"/>
          <a:r>
            <a:rPr lang="uk-UA" smtClean="0"/>
            <a:t>Основні рекомендації щодо змін податкових стимулів для індивідуальних донорів в Україні</a:t>
          </a:r>
          <a:endParaRPr lang="uk-UA"/>
        </a:p>
      </dgm:t>
    </dgm:pt>
    <dgm:pt modelId="{A7B98B22-D303-43B6-B89D-630FCEF227C4}" type="parTrans" cxnId="{0E3B6125-5F6A-4EF2-B11B-C7F93D626361}">
      <dgm:prSet/>
      <dgm:spPr/>
      <dgm:t>
        <a:bodyPr/>
        <a:lstStyle/>
        <a:p>
          <a:endParaRPr lang="uk-UA"/>
        </a:p>
      </dgm:t>
    </dgm:pt>
    <dgm:pt modelId="{A77088BE-D5E2-46AC-8F19-40F994A43F7F}" type="sibTrans" cxnId="{0E3B6125-5F6A-4EF2-B11B-C7F93D626361}">
      <dgm:prSet/>
      <dgm:spPr/>
      <dgm:t>
        <a:bodyPr/>
        <a:lstStyle/>
        <a:p>
          <a:endParaRPr lang="uk-UA"/>
        </a:p>
      </dgm:t>
    </dgm:pt>
    <dgm:pt modelId="{85AA4F16-4A0E-403D-A9B8-9AC24D11315C}" type="pres">
      <dgm:prSet presAssocID="{73552D4B-3B0B-4BE2-8A75-30FA971FE1C7}" presName="Name0" presStyleCnt="0">
        <dgm:presLayoutVars>
          <dgm:dir/>
          <dgm:resizeHandles val="exact"/>
        </dgm:presLayoutVars>
      </dgm:prSet>
      <dgm:spPr/>
    </dgm:pt>
    <dgm:pt modelId="{96A68705-A50E-4CF3-AD02-3C0B2DF6E92B}" type="pres">
      <dgm:prSet presAssocID="{73552D4B-3B0B-4BE2-8A75-30FA971FE1C7}" presName="fgShape" presStyleLbl="fgShp" presStyleIdx="0" presStyleCnt="1"/>
      <dgm:spPr/>
    </dgm:pt>
    <dgm:pt modelId="{6CB17EB0-C639-4F91-9A31-7528E678BC82}" type="pres">
      <dgm:prSet presAssocID="{73552D4B-3B0B-4BE2-8A75-30FA971FE1C7}" presName="linComp" presStyleCnt="0"/>
      <dgm:spPr/>
    </dgm:pt>
    <dgm:pt modelId="{F38D7D43-4868-4FA7-AC14-608297B5BBD9}" type="pres">
      <dgm:prSet presAssocID="{6862E384-2C4E-40C4-8CB3-2EE2A91CF32B}" presName="compNode" presStyleCnt="0"/>
      <dgm:spPr/>
    </dgm:pt>
    <dgm:pt modelId="{78BD0542-682E-4E62-ACA9-B76E6D44CD0C}" type="pres">
      <dgm:prSet presAssocID="{6862E384-2C4E-40C4-8CB3-2EE2A91CF32B}" presName="bkgdShape" presStyleLbl="node1" presStyleIdx="0" presStyleCnt="1"/>
      <dgm:spPr/>
    </dgm:pt>
    <dgm:pt modelId="{27C29DC6-1D0E-4A23-ADCA-55A72AD3CCD5}" type="pres">
      <dgm:prSet presAssocID="{6862E384-2C4E-40C4-8CB3-2EE2A91CF32B}" presName="nodeTx" presStyleLbl="node1" presStyleIdx="0" presStyleCnt="1">
        <dgm:presLayoutVars>
          <dgm:bulletEnabled val="1"/>
        </dgm:presLayoutVars>
      </dgm:prSet>
      <dgm:spPr/>
    </dgm:pt>
    <dgm:pt modelId="{F645EB35-55A9-4321-93AE-7D8ACEB34329}" type="pres">
      <dgm:prSet presAssocID="{6862E384-2C4E-40C4-8CB3-2EE2A91CF32B}" presName="invisiNode" presStyleLbl="node1" presStyleIdx="0" presStyleCnt="1"/>
      <dgm:spPr/>
    </dgm:pt>
    <dgm:pt modelId="{A1972F1A-9064-4ED2-9248-0FB0BBC3D1D1}" type="pres">
      <dgm:prSet presAssocID="{6862E384-2C4E-40C4-8CB3-2EE2A91CF32B}" presName="imagNod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F07CB4E4-5701-4839-BE15-D8F6DB2488FD}" type="presOf" srcId="{73552D4B-3B0B-4BE2-8A75-30FA971FE1C7}" destId="{85AA4F16-4A0E-403D-A9B8-9AC24D11315C}" srcOrd="0" destOrd="0" presId="urn:microsoft.com/office/officeart/2005/8/layout/hList7"/>
    <dgm:cxn modelId="{8442B6DD-4A3D-4F8C-A075-ADFE5ABED79E}" type="presOf" srcId="{6862E384-2C4E-40C4-8CB3-2EE2A91CF32B}" destId="{27C29DC6-1D0E-4A23-ADCA-55A72AD3CCD5}" srcOrd="1" destOrd="0" presId="urn:microsoft.com/office/officeart/2005/8/layout/hList7"/>
    <dgm:cxn modelId="{0E3B6125-5F6A-4EF2-B11B-C7F93D626361}" srcId="{73552D4B-3B0B-4BE2-8A75-30FA971FE1C7}" destId="{6862E384-2C4E-40C4-8CB3-2EE2A91CF32B}" srcOrd="0" destOrd="0" parTransId="{A7B98B22-D303-43B6-B89D-630FCEF227C4}" sibTransId="{A77088BE-D5E2-46AC-8F19-40F994A43F7F}"/>
    <dgm:cxn modelId="{13D4715B-94E6-4C85-9A58-8DF6F91395EB}" type="presOf" srcId="{6862E384-2C4E-40C4-8CB3-2EE2A91CF32B}" destId="{78BD0542-682E-4E62-ACA9-B76E6D44CD0C}" srcOrd="0" destOrd="0" presId="urn:microsoft.com/office/officeart/2005/8/layout/hList7"/>
    <dgm:cxn modelId="{B950EB30-CD9B-4516-A62D-A0EADB9AB32F}" type="presParOf" srcId="{85AA4F16-4A0E-403D-A9B8-9AC24D11315C}" destId="{96A68705-A50E-4CF3-AD02-3C0B2DF6E92B}" srcOrd="0" destOrd="0" presId="urn:microsoft.com/office/officeart/2005/8/layout/hList7"/>
    <dgm:cxn modelId="{C3B577CF-9EC2-4DD7-A5D7-CDD241C40148}" type="presParOf" srcId="{85AA4F16-4A0E-403D-A9B8-9AC24D11315C}" destId="{6CB17EB0-C639-4F91-9A31-7528E678BC82}" srcOrd="1" destOrd="0" presId="urn:microsoft.com/office/officeart/2005/8/layout/hList7"/>
    <dgm:cxn modelId="{119BC53D-57FF-472D-AF00-5BFD02414D0D}" type="presParOf" srcId="{6CB17EB0-C639-4F91-9A31-7528E678BC82}" destId="{F38D7D43-4868-4FA7-AC14-608297B5BBD9}" srcOrd="0" destOrd="0" presId="urn:microsoft.com/office/officeart/2005/8/layout/hList7"/>
    <dgm:cxn modelId="{705B1221-4426-4898-A58A-274EF7D28F19}" type="presParOf" srcId="{F38D7D43-4868-4FA7-AC14-608297B5BBD9}" destId="{78BD0542-682E-4E62-ACA9-B76E6D44CD0C}" srcOrd="0" destOrd="0" presId="urn:microsoft.com/office/officeart/2005/8/layout/hList7"/>
    <dgm:cxn modelId="{8E3F2A6A-C292-4C7F-86A6-D1C6D0B07CCB}" type="presParOf" srcId="{F38D7D43-4868-4FA7-AC14-608297B5BBD9}" destId="{27C29DC6-1D0E-4A23-ADCA-55A72AD3CCD5}" srcOrd="1" destOrd="0" presId="urn:microsoft.com/office/officeart/2005/8/layout/hList7"/>
    <dgm:cxn modelId="{B6568273-C210-4A51-8B10-0F0E883C8BD9}" type="presParOf" srcId="{F38D7D43-4868-4FA7-AC14-608297B5BBD9}" destId="{F645EB35-55A9-4321-93AE-7D8ACEB34329}" srcOrd="2" destOrd="0" presId="urn:microsoft.com/office/officeart/2005/8/layout/hList7"/>
    <dgm:cxn modelId="{687DD54B-9043-4199-A52D-48D6763F09B4}" type="presParOf" srcId="{F38D7D43-4868-4FA7-AC14-608297B5BBD9}" destId="{A1972F1A-9064-4ED2-9248-0FB0BBC3D1D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A3192-81CB-4C38-A949-BC9014B75C57}">
      <dsp:nvSpPr>
        <dsp:cNvPr id="0" name=""/>
        <dsp:cNvSpPr/>
      </dsp:nvSpPr>
      <dsp:spPr>
        <a:xfrm>
          <a:off x="0" y="111332"/>
          <a:ext cx="9143538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Індивідуальні благодійні внески в Україні </a:t>
          </a:r>
          <a:endParaRPr lang="uk-UA" sz="3600" kern="1200" dirty="0"/>
        </a:p>
      </dsp:txBody>
      <dsp:txXfrm>
        <a:off x="41123" y="152455"/>
        <a:ext cx="9061292" cy="760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0032C-1E40-40F1-8ECB-0740EDA5E4A9}">
      <dsp:nvSpPr>
        <dsp:cNvPr id="0" name=""/>
        <dsp:cNvSpPr/>
      </dsp:nvSpPr>
      <dsp:spPr>
        <a:xfrm rot="5400000">
          <a:off x="5609254" y="-1477365"/>
          <a:ext cx="2981468" cy="668234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200" kern="1200" dirty="0" smtClean="0"/>
            <a:t>у благодійні скриньки (51,1% донорів), </a:t>
          </a:r>
          <a:endParaRPr lang="uk-UA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200" kern="1200" dirty="0" smtClean="0"/>
            <a:t>нужденним людям (28,3%), </a:t>
          </a:r>
          <a:endParaRPr lang="uk-UA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200" kern="1200" dirty="0" smtClean="0"/>
            <a:t>у церкви (21,6%) </a:t>
          </a:r>
          <a:endParaRPr lang="uk-UA" sz="3200" kern="1200" dirty="0"/>
        </a:p>
      </dsp:txBody>
      <dsp:txXfrm rot="-5400000">
        <a:off x="3758818" y="518614"/>
        <a:ext cx="6536799" cy="2690382"/>
      </dsp:txXfrm>
    </dsp:sp>
    <dsp:sp modelId="{07D2ED8E-CDA6-4311-8562-B78C87611C36}">
      <dsp:nvSpPr>
        <dsp:cNvPr id="0" name=""/>
        <dsp:cNvSpPr/>
      </dsp:nvSpPr>
      <dsp:spPr>
        <a:xfrm>
          <a:off x="0" y="387"/>
          <a:ext cx="3758817" cy="3726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Благодійні внески найчастіше надають:</a:t>
          </a:r>
          <a:endParaRPr lang="uk-UA" sz="3300" kern="1200"/>
        </a:p>
      </dsp:txBody>
      <dsp:txXfrm>
        <a:off x="181929" y="182316"/>
        <a:ext cx="3394959" cy="3362977"/>
      </dsp:txXfrm>
    </dsp:sp>
    <dsp:sp modelId="{B22AD4AB-D678-4DB2-8E5D-711B8AEA36B7}">
      <dsp:nvSpPr>
        <dsp:cNvPr id="0" name=""/>
        <dsp:cNvSpPr/>
      </dsp:nvSpPr>
      <dsp:spPr>
        <a:xfrm>
          <a:off x="0" y="3913565"/>
          <a:ext cx="10430971" cy="838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Пожертви, як правило, без підтвердних документів</a:t>
          </a:r>
          <a:endParaRPr lang="uk-UA" sz="3300" kern="1200" dirty="0"/>
        </a:p>
      </dsp:txBody>
      <dsp:txXfrm>
        <a:off x="40936" y="3954501"/>
        <a:ext cx="10349099" cy="7567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41AEE-3ECD-4C32-86A7-8EE693E15E31}">
      <dsp:nvSpPr>
        <dsp:cNvPr id="0" name=""/>
        <dsp:cNvSpPr/>
      </dsp:nvSpPr>
      <dsp:spPr>
        <a:xfrm>
          <a:off x="0" y="106624"/>
          <a:ext cx="8784744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Тенденція до зростання довгострокових внесків</a:t>
          </a:r>
          <a:endParaRPr lang="uk-UA" sz="2900" kern="1200" dirty="0"/>
        </a:p>
      </dsp:txBody>
      <dsp:txXfrm>
        <a:off x="33127" y="139751"/>
        <a:ext cx="8718490" cy="6123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CB637-863D-435F-BE3E-B6DFE6D884AB}">
      <dsp:nvSpPr>
        <dsp:cNvPr id="0" name=""/>
        <dsp:cNvSpPr/>
      </dsp:nvSpPr>
      <dsp:spPr>
        <a:xfrm>
          <a:off x="0" y="0"/>
          <a:ext cx="4114800" cy="4114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5FBD77-86E9-4C47-84AB-C4D3AEBDD5CC}">
      <dsp:nvSpPr>
        <dsp:cNvPr id="0" name=""/>
        <dsp:cNvSpPr/>
      </dsp:nvSpPr>
      <dsp:spPr>
        <a:xfrm>
          <a:off x="2057400" y="0"/>
          <a:ext cx="8239744" cy="411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Фізична особа має право включити до податкової знижки суму коштів або вартість майна, переданих будь-яким неприбутковим організаціям як благодійні внески, у розмірі ≤4% загального оподаткованого доходу звітного року (п. 166.3.2 ПКУ)</a:t>
          </a:r>
          <a:endParaRPr lang="uk-UA" sz="1500" kern="1200"/>
        </a:p>
      </dsp:txBody>
      <dsp:txXfrm>
        <a:off x="2057400" y="0"/>
        <a:ext cx="8239744" cy="874394"/>
      </dsp:txXfrm>
    </dsp:sp>
    <dsp:sp modelId="{20F61307-6DCA-470C-A8C0-2C17BE12C8C8}">
      <dsp:nvSpPr>
        <dsp:cNvPr id="0" name=""/>
        <dsp:cNvSpPr/>
      </dsp:nvSpPr>
      <dsp:spPr>
        <a:xfrm>
          <a:off x="540067" y="874394"/>
          <a:ext cx="3034665" cy="303466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98283D-94F9-4583-84E0-499F056E49E1}">
      <dsp:nvSpPr>
        <dsp:cNvPr id="0" name=""/>
        <dsp:cNvSpPr/>
      </dsp:nvSpPr>
      <dsp:spPr>
        <a:xfrm>
          <a:off x="2057400" y="874394"/>
          <a:ext cx="8239744" cy="303466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Право на податкову знижку належить виключно фізичним особам-резидентам</a:t>
          </a:r>
          <a:endParaRPr lang="uk-UA" sz="1500" kern="1200" dirty="0"/>
        </a:p>
      </dsp:txBody>
      <dsp:txXfrm>
        <a:off x="2057400" y="874394"/>
        <a:ext cx="8239744" cy="874395"/>
      </dsp:txXfrm>
    </dsp:sp>
    <dsp:sp modelId="{3A75FEF1-9DE8-4208-B67B-A15BA88CAD30}">
      <dsp:nvSpPr>
        <dsp:cNvPr id="0" name=""/>
        <dsp:cNvSpPr/>
      </dsp:nvSpPr>
      <dsp:spPr>
        <a:xfrm>
          <a:off x="1080135" y="1748790"/>
          <a:ext cx="1954530" cy="195453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E4986CF-EA38-480F-AE85-CAD830D2CA16}">
      <dsp:nvSpPr>
        <dsp:cNvPr id="0" name=""/>
        <dsp:cNvSpPr/>
      </dsp:nvSpPr>
      <dsp:spPr>
        <a:xfrm>
          <a:off x="2057400" y="1748790"/>
          <a:ext cx="8239744" cy="19545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Право на податкову знижку не переноситься на наступні звітні роки</a:t>
          </a:r>
          <a:endParaRPr lang="uk-UA" sz="1500" kern="1200"/>
        </a:p>
      </dsp:txBody>
      <dsp:txXfrm>
        <a:off x="2057400" y="1748790"/>
        <a:ext cx="8239744" cy="874394"/>
      </dsp:txXfrm>
    </dsp:sp>
    <dsp:sp modelId="{CFB883A6-B02D-42BB-A5F0-D3ED95432FA6}">
      <dsp:nvSpPr>
        <dsp:cNvPr id="0" name=""/>
        <dsp:cNvSpPr/>
      </dsp:nvSpPr>
      <dsp:spPr>
        <a:xfrm>
          <a:off x="1620202" y="2623184"/>
          <a:ext cx="874395" cy="8743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8A2E3C-4B1A-4F3B-8E0C-4CC309BC4E11}">
      <dsp:nvSpPr>
        <dsp:cNvPr id="0" name=""/>
        <dsp:cNvSpPr/>
      </dsp:nvSpPr>
      <dsp:spPr>
        <a:xfrm>
          <a:off x="2057400" y="2623184"/>
          <a:ext cx="8239744" cy="8743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Сума податкової знижки не може перевищувати суму </a:t>
          </a:r>
          <a:r>
            <a:rPr lang="uk-UA" sz="1500" b="1" kern="1200" dirty="0" smtClean="0"/>
            <a:t>заробітної плати</a:t>
          </a:r>
          <a:r>
            <a:rPr lang="uk-UA" sz="1500" kern="1200" dirty="0" smtClean="0"/>
            <a:t>, зменшену на суму ЄСВ, податкової соціальної пільги (за наявності), а також </a:t>
          </a:r>
          <a:r>
            <a:rPr lang="uk-UA" sz="1500" kern="1200" dirty="0" err="1" smtClean="0"/>
            <a:t>обов</a:t>
          </a:r>
          <a:r>
            <a:rPr lang="en-US" sz="1500" kern="1200" dirty="0" smtClean="0"/>
            <a:t>’</a:t>
          </a:r>
          <a:r>
            <a:rPr lang="uk-UA" sz="1500" kern="1200" dirty="0" err="1" smtClean="0"/>
            <a:t>язкових</a:t>
          </a:r>
          <a:r>
            <a:rPr lang="uk-UA" sz="1500" kern="1200" dirty="0" smtClean="0"/>
            <a:t> внесків у Накопичувальний фонд та у недержавні пенсійні фонди (п. 164.6 та 166.4 ПКУ)</a:t>
          </a:r>
          <a:endParaRPr lang="uk-UA" sz="1500" kern="1200" dirty="0"/>
        </a:p>
      </dsp:txBody>
      <dsp:txXfrm>
        <a:off x="2057400" y="2623184"/>
        <a:ext cx="8239744" cy="8743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EB205-8A23-4213-AE32-BE731B07D70F}">
      <dsp:nvSpPr>
        <dsp:cNvPr id="0" name=""/>
        <dsp:cNvSpPr/>
      </dsp:nvSpPr>
      <dsp:spPr>
        <a:xfrm>
          <a:off x="0" y="194099"/>
          <a:ext cx="11809312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Чи є податкова знижка ефективною для індивідуальних донорів?</a:t>
          </a:r>
          <a:endParaRPr lang="uk-UA" sz="2900" kern="1200"/>
        </a:p>
      </dsp:txBody>
      <dsp:txXfrm>
        <a:off x="33127" y="227226"/>
        <a:ext cx="11743058" cy="6123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68976-CC55-4600-BFAA-142965A2400D}">
      <dsp:nvSpPr>
        <dsp:cNvPr id="0" name=""/>
        <dsp:cNvSpPr/>
      </dsp:nvSpPr>
      <dsp:spPr>
        <a:xfrm>
          <a:off x="1766222" y="189158"/>
          <a:ext cx="3761342" cy="11754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151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відсутність права на податкову знижку без одержання офіційної заробітної плати</a:t>
          </a:r>
          <a:endParaRPr lang="uk-UA" sz="1600" kern="1200"/>
        </a:p>
      </dsp:txBody>
      <dsp:txXfrm>
        <a:off x="1766222" y="189158"/>
        <a:ext cx="3761342" cy="1175419"/>
      </dsp:txXfrm>
    </dsp:sp>
    <dsp:sp modelId="{DF2BFE0B-C413-4BDF-8099-BB2C32F825AC}">
      <dsp:nvSpPr>
        <dsp:cNvPr id="0" name=""/>
        <dsp:cNvSpPr/>
      </dsp:nvSpPr>
      <dsp:spPr>
        <a:xfrm>
          <a:off x="1609500" y="19376"/>
          <a:ext cx="822793" cy="123419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EB2E6E-3D8E-44DC-8698-015614071FDA}">
      <dsp:nvSpPr>
        <dsp:cNvPr id="0" name=""/>
        <dsp:cNvSpPr/>
      </dsp:nvSpPr>
      <dsp:spPr>
        <a:xfrm>
          <a:off x="5836137" y="189158"/>
          <a:ext cx="3761342" cy="11754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151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низька ефективна ставка податкової знижки (до 500 грн. або €17 за пожертву 4% середньої заробітної плати в 2016 році)</a:t>
          </a:r>
          <a:endParaRPr lang="uk-UA" sz="1600" kern="1200"/>
        </a:p>
      </dsp:txBody>
      <dsp:txXfrm>
        <a:off x="5836137" y="189158"/>
        <a:ext cx="3761342" cy="1175419"/>
      </dsp:txXfrm>
    </dsp:sp>
    <dsp:sp modelId="{F7796940-A0BE-4B11-8193-A3EEB118ED58}">
      <dsp:nvSpPr>
        <dsp:cNvPr id="0" name=""/>
        <dsp:cNvSpPr/>
      </dsp:nvSpPr>
      <dsp:spPr>
        <a:xfrm>
          <a:off x="5679414" y="19376"/>
          <a:ext cx="822793" cy="123419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2D8123-EB89-451E-8786-629F858992D4}">
      <dsp:nvSpPr>
        <dsp:cNvPr id="0" name=""/>
        <dsp:cNvSpPr/>
      </dsp:nvSpPr>
      <dsp:spPr>
        <a:xfrm>
          <a:off x="1766222" y="1668881"/>
          <a:ext cx="3761342" cy="11754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151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/>
            <a:t>необов</a:t>
          </a:r>
          <a:r>
            <a:rPr lang="en-US" sz="1600" kern="1200" dirty="0" smtClean="0"/>
            <a:t>’</a:t>
          </a:r>
          <a:r>
            <a:rPr lang="uk-UA" sz="1600" kern="1200" dirty="0" err="1" smtClean="0"/>
            <a:t>язковість</a:t>
          </a:r>
          <a:r>
            <a:rPr lang="uk-UA" sz="1600" kern="1200" dirty="0" smtClean="0"/>
            <a:t> декларування доходів загалом при </a:t>
          </a:r>
          <a:r>
            <a:rPr lang="uk-UA" sz="1600" kern="1200" dirty="0" err="1" smtClean="0"/>
            <a:t>обов</a:t>
          </a:r>
          <a:r>
            <a:rPr lang="en-US" sz="1600" kern="1200" dirty="0" smtClean="0"/>
            <a:t>’</a:t>
          </a:r>
          <a:r>
            <a:rPr lang="uk-UA" sz="1600" kern="1200" dirty="0" err="1" smtClean="0"/>
            <a:t>язковості</a:t>
          </a:r>
          <a:r>
            <a:rPr lang="uk-UA" sz="1600" kern="1200" dirty="0" smtClean="0"/>
            <a:t> податкових перевірок для отримання податкової знижки</a:t>
          </a:r>
          <a:endParaRPr lang="uk-UA" sz="1600" kern="1200" dirty="0"/>
        </a:p>
      </dsp:txBody>
      <dsp:txXfrm>
        <a:off x="1766222" y="1668881"/>
        <a:ext cx="3761342" cy="1175419"/>
      </dsp:txXfrm>
    </dsp:sp>
    <dsp:sp modelId="{75565064-D2C0-4E0B-B0FD-5324C85E9905}">
      <dsp:nvSpPr>
        <dsp:cNvPr id="0" name=""/>
        <dsp:cNvSpPr/>
      </dsp:nvSpPr>
      <dsp:spPr>
        <a:xfrm>
          <a:off x="1609500" y="1499098"/>
          <a:ext cx="822793" cy="123419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4CA9C-FC61-4461-A6CA-E0E4ED3688DB}">
      <dsp:nvSpPr>
        <dsp:cNvPr id="0" name=""/>
        <dsp:cNvSpPr/>
      </dsp:nvSpPr>
      <dsp:spPr>
        <a:xfrm>
          <a:off x="5836137" y="1668881"/>
          <a:ext cx="3761342" cy="11754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151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кількісні і часові обмеження дії податкової знижки</a:t>
          </a:r>
          <a:endParaRPr lang="uk-UA" sz="1600" kern="1200"/>
        </a:p>
      </dsp:txBody>
      <dsp:txXfrm>
        <a:off x="5836137" y="1668881"/>
        <a:ext cx="3761342" cy="1175419"/>
      </dsp:txXfrm>
    </dsp:sp>
    <dsp:sp modelId="{AB87B88D-7B13-4CBD-B70C-A47AB847AB1F}">
      <dsp:nvSpPr>
        <dsp:cNvPr id="0" name=""/>
        <dsp:cNvSpPr/>
      </dsp:nvSpPr>
      <dsp:spPr>
        <a:xfrm>
          <a:off x="5679414" y="1499098"/>
          <a:ext cx="822793" cy="123419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017CE-E488-47C1-862E-181477CB2160}">
      <dsp:nvSpPr>
        <dsp:cNvPr id="0" name=""/>
        <dsp:cNvSpPr/>
      </dsp:nvSpPr>
      <dsp:spPr>
        <a:xfrm>
          <a:off x="2376257" y="3120758"/>
          <a:ext cx="6754318" cy="11754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151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відсутність статусу податкового резидента у багатьох благодійників (трудові мігранти, </a:t>
          </a:r>
          <a:r>
            <a:rPr lang="uk-UA" sz="1600" kern="1200" dirty="0" err="1" smtClean="0"/>
            <a:t>експати</a:t>
          </a:r>
          <a:r>
            <a:rPr lang="uk-UA" sz="1600" kern="1200" dirty="0" smtClean="0"/>
            <a:t> в українських компаніях, тощо)</a:t>
          </a:r>
          <a:endParaRPr lang="uk-UA" sz="1600" kern="1200" dirty="0"/>
        </a:p>
      </dsp:txBody>
      <dsp:txXfrm>
        <a:off x="2376257" y="3120758"/>
        <a:ext cx="6754318" cy="1175419"/>
      </dsp:txXfrm>
    </dsp:sp>
    <dsp:sp modelId="{B17CD44E-B246-40C0-A6E2-B9A77D458770}">
      <dsp:nvSpPr>
        <dsp:cNvPr id="0" name=""/>
        <dsp:cNvSpPr/>
      </dsp:nvSpPr>
      <dsp:spPr>
        <a:xfrm>
          <a:off x="1656186" y="2976735"/>
          <a:ext cx="822793" cy="123419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536BC-618B-4E0D-801E-33A7226FE43B}">
      <dsp:nvSpPr>
        <dsp:cNvPr id="0" name=""/>
        <dsp:cNvSpPr/>
      </dsp:nvSpPr>
      <dsp:spPr>
        <a:xfrm>
          <a:off x="0" y="0"/>
          <a:ext cx="9143538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Основні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чинники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впливу</a:t>
          </a:r>
          <a:r>
            <a:rPr lang="ru-RU" sz="2900" kern="1200" dirty="0" smtClean="0"/>
            <a:t> на </a:t>
          </a:r>
          <a:r>
            <a:rPr lang="ru-RU" sz="2900" kern="1200" dirty="0" err="1" smtClean="0"/>
            <a:t>індивідуальних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донорів</a:t>
          </a:r>
          <a:endParaRPr lang="uk-UA" sz="2900" kern="1200" dirty="0"/>
        </a:p>
      </dsp:txBody>
      <dsp:txXfrm>
        <a:off x="33127" y="33127"/>
        <a:ext cx="9077284" cy="6123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CC683-93B7-4D3B-9615-1F627037DD6E}">
      <dsp:nvSpPr>
        <dsp:cNvPr id="0" name=""/>
        <dsp:cNvSpPr/>
      </dsp:nvSpPr>
      <dsp:spPr>
        <a:xfrm rot="5400000">
          <a:off x="-302222" y="303733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706696"/>
        <a:ext cx="1410372" cy="604445"/>
      </dsp:txXfrm>
    </dsp:sp>
    <dsp:sp modelId="{77A93B7F-15AF-4826-A752-47F85D0FA4C8}">
      <dsp:nvSpPr>
        <dsp:cNvPr id="0" name=""/>
        <dsp:cNvSpPr/>
      </dsp:nvSpPr>
      <dsp:spPr>
        <a:xfrm rot="5400000">
          <a:off x="5270950" y="-3859066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700" kern="1200" dirty="0" err="1" smtClean="0"/>
            <a:t>Податкові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стимули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пожертв</a:t>
          </a:r>
          <a:r>
            <a:rPr lang="ru-RU" sz="1700" kern="1200" dirty="0" smtClean="0"/>
            <a:t> ОГС, </a:t>
          </a:r>
          <a:r>
            <a:rPr lang="ru-RU" sz="1700" kern="1200" dirty="0" err="1" smtClean="0"/>
            <a:t>навіть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якщо</a:t>
          </a:r>
          <a:r>
            <a:rPr lang="ru-RU" sz="1700" kern="1200" dirty="0" smtClean="0"/>
            <a:t> </a:t>
          </a:r>
          <a:r>
            <a:rPr lang="uk-UA" sz="1700" kern="1200" dirty="0" smtClean="0"/>
            <a:t>їх </a:t>
          </a:r>
          <a:r>
            <a:rPr lang="ru-RU" sz="1700" kern="1200" dirty="0" err="1" smtClean="0"/>
            <a:t>рідко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використовують</a:t>
          </a:r>
          <a:r>
            <a:rPr lang="ru-RU" sz="1700" kern="1200" dirty="0" smtClean="0"/>
            <a:t>, </a:t>
          </a:r>
          <a:r>
            <a:rPr lang="ru-RU" sz="1700" kern="1200" dirty="0" err="1" smtClean="0"/>
            <a:t>підтримують</a:t>
          </a:r>
          <a:r>
            <a:rPr lang="ru-RU" sz="1700" kern="1200" dirty="0" smtClean="0"/>
            <a:t> для </a:t>
          </a:r>
          <a:r>
            <a:rPr lang="ru-RU" sz="1700" kern="1200" dirty="0" err="1" smtClean="0"/>
            <a:t>донорів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правову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визначеність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щодо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підтримки</a:t>
          </a:r>
          <a:r>
            <a:rPr lang="ru-RU" sz="1700" kern="1200" dirty="0" smtClean="0"/>
            <a:t> ОГС (</a:t>
          </a:r>
          <a:r>
            <a:rPr lang="ru-RU" sz="1700" kern="1200" dirty="0" err="1" smtClean="0"/>
            <a:t>кількість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індивідуальних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донорів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зростає</a:t>
          </a:r>
          <a:r>
            <a:rPr lang="ru-RU" sz="1700" kern="1200" dirty="0" smtClean="0"/>
            <a:t> на 40-50%, за </a:t>
          </a:r>
          <a:r>
            <a:rPr lang="ru-RU" sz="1700" kern="1200" dirty="0" err="1" smtClean="0"/>
            <a:t>даними</a:t>
          </a:r>
          <a:r>
            <a:rPr lang="ru-RU" sz="1700" kern="1200" dirty="0" smtClean="0"/>
            <a:t> </a:t>
          </a:r>
          <a:r>
            <a:rPr lang="en-US" sz="1700" kern="1200" dirty="0" smtClean="0"/>
            <a:t>Charity Aid Foundation, 2016</a:t>
          </a:r>
          <a:r>
            <a:rPr lang="ru-RU" sz="1700" kern="1200" dirty="0" smtClean="0"/>
            <a:t>)</a:t>
          </a:r>
          <a:endParaRPr lang="uk-UA" sz="1700" kern="1200" dirty="0" smtClean="0"/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700" kern="1200" dirty="0"/>
        </a:p>
      </dsp:txBody>
      <dsp:txXfrm rot="-5400000">
        <a:off x="1410373" y="65442"/>
        <a:ext cx="8966856" cy="1181769"/>
      </dsp:txXfrm>
    </dsp:sp>
    <dsp:sp modelId="{7F7DCA29-DCB1-4F25-92B2-659B599C0855}">
      <dsp:nvSpPr>
        <dsp:cNvPr id="0" name=""/>
        <dsp:cNvSpPr/>
      </dsp:nvSpPr>
      <dsp:spPr>
        <a:xfrm rot="5400000">
          <a:off x="-302222" y="2030309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2433272"/>
        <a:ext cx="1410372" cy="604445"/>
      </dsp:txXfrm>
    </dsp:sp>
    <dsp:sp modelId="{FF4D2B89-65F4-48C6-A33A-D5A5E51E0F9C}">
      <dsp:nvSpPr>
        <dsp:cNvPr id="0" name=""/>
        <dsp:cNvSpPr/>
      </dsp:nvSpPr>
      <dsp:spPr>
        <a:xfrm rot="5400000">
          <a:off x="5270950" y="-2132491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700" kern="1200" dirty="0" err="1" smtClean="0"/>
            <a:t>Обмеження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податкових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стимулів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пожертвами</a:t>
          </a:r>
          <a:r>
            <a:rPr lang="ru-RU" sz="1700" kern="1200" dirty="0" smtClean="0"/>
            <a:t> для </a:t>
          </a:r>
          <a:r>
            <a:rPr lang="ru-RU" sz="1700" kern="1200" dirty="0" err="1" smtClean="0"/>
            <a:t>бюджетних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установ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або</a:t>
          </a:r>
          <a:r>
            <a:rPr lang="ru-RU" sz="1700" kern="1200" dirty="0" smtClean="0"/>
            <a:t> ОГС, </a:t>
          </a:r>
          <a:r>
            <a:rPr lang="ru-RU" sz="1700" kern="1200" dirty="0" err="1" smtClean="0"/>
            <a:t>що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діють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виключно</a:t>
          </a:r>
          <a:r>
            <a:rPr lang="ru-RU" sz="1700" kern="1200" dirty="0" smtClean="0"/>
            <a:t> в </a:t>
          </a:r>
          <a:r>
            <a:rPr lang="ru-RU" sz="1700" kern="1200" dirty="0" err="1" smtClean="0"/>
            <a:t>сфері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пріоритетів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державної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політики</a:t>
          </a:r>
          <a:r>
            <a:rPr lang="ru-RU" sz="1700" kern="1200" dirty="0" smtClean="0"/>
            <a:t>, </a:t>
          </a:r>
          <a:r>
            <a:rPr lang="ru-RU" sz="1700" kern="1200" dirty="0" err="1" smtClean="0"/>
            <a:t>призводять</a:t>
          </a:r>
          <a:r>
            <a:rPr lang="ru-RU" sz="1700" kern="1200" dirty="0" smtClean="0"/>
            <a:t> до </a:t>
          </a:r>
          <a:r>
            <a:rPr lang="ru-RU" sz="1700" b="1" kern="1200" dirty="0" err="1" smtClean="0"/>
            <a:t>зменшення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пожертв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від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індивідуальних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донорів</a:t>
          </a:r>
          <a:endParaRPr lang="uk-UA" sz="1700" kern="1200" dirty="0" smtClean="0"/>
        </a:p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700" kern="1200" dirty="0"/>
        </a:p>
      </dsp:txBody>
      <dsp:txXfrm rot="-5400000">
        <a:off x="1410373" y="1792017"/>
        <a:ext cx="8966856" cy="11817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536BC-618B-4E0D-801E-33A7226FE43B}">
      <dsp:nvSpPr>
        <dsp:cNvPr id="0" name=""/>
        <dsp:cNvSpPr/>
      </dsp:nvSpPr>
      <dsp:spPr>
        <a:xfrm>
          <a:off x="0" y="0"/>
          <a:ext cx="9143538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Основні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чинники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впливу</a:t>
          </a:r>
          <a:r>
            <a:rPr lang="ru-RU" sz="2900" kern="1200" dirty="0" smtClean="0"/>
            <a:t> на </a:t>
          </a:r>
          <a:r>
            <a:rPr lang="ru-RU" sz="2900" kern="1200" dirty="0" err="1" smtClean="0"/>
            <a:t>індивідуальних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донорів</a:t>
          </a:r>
          <a:endParaRPr lang="uk-UA" sz="2900" kern="1200" dirty="0"/>
        </a:p>
      </dsp:txBody>
      <dsp:txXfrm>
        <a:off x="33127" y="33127"/>
        <a:ext cx="9077284" cy="6123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CC683-93B7-4D3B-9615-1F627037DD6E}">
      <dsp:nvSpPr>
        <dsp:cNvPr id="0" name=""/>
        <dsp:cNvSpPr/>
      </dsp:nvSpPr>
      <dsp:spPr>
        <a:xfrm rot="5400000">
          <a:off x="-302222" y="303733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706696"/>
        <a:ext cx="1410372" cy="604445"/>
      </dsp:txXfrm>
    </dsp:sp>
    <dsp:sp modelId="{77A93B7F-15AF-4826-A752-47F85D0FA4C8}">
      <dsp:nvSpPr>
        <dsp:cNvPr id="0" name=""/>
        <dsp:cNvSpPr/>
      </dsp:nvSpPr>
      <dsp:spPr>
        <a:xfrm rot="5400000">
          <a:off x="5270950" y="-3859066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err="1" smtClean="0"/>
            <a:t>Складність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розрахунку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чи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процедури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застосування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податкових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стимулів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зменшує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частку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індивідуальних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донорів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які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використовують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такі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стимули</a:t>
          </a:r>
          <a:r>
            <a:rPr lang="ru-RU" sz="2000" kern="1200" dirty="0" smtClean="0"/>
            <a:t> (</a:t>
          </a:r>
          <a:r>
            <a:rPr lang="ru-RU" sz="2000" kern="1200" dirty="0" err="1" smtClean="0"/>
            <a:t>наприклад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якщо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потрібна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незалежна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оцінка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вартості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товарів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чи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послуг</a:t>
          </a:r>
          <a:r>
            <a:rPr lang="ru-RU" sz="2000" kern="1200" dirty="0" smtClean="0"/>
            <a:t>)</a:t>
          </a:r>
          <a:endParaRPr lang="uk-UA" sz="2000" kern="1200" dirty="0"/>
        </a:p>
      </dsp:txBody>
      <dsp:txXfrm rot="-5400000">
        <a:off x="1410373" y="65442"/>
        <a:ext cx="8966856" cy="1181769"/>
      </dsp:txXfrm>
    </dsp:sp>
    <dsp:sp modelId="{7F7DCA29-DCB1-4F25-92B2-659B599C0855}">
      <dsp:nvSpPr>
        <dsp:cNvPr id="0" name=""/>
        <dsp:cNvSpPr/>
      </dsp:nvSpPr>
      <dsp:spPr>
        <a:xfrm rot="5400000">
          <a:off x="-302222" y="2030309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2433272"/>
        <a:ext cx="1410372" cy="604445"/>
      </dsp:txXfrm>
    </dsp:sp>
    <dsp:sp modelId="{FF4D2B89-65F4-48C6-A33A-D5A5E51E0F9C}">
      <dsp:nvSpPr>
        <dsp:cNvPr id="0" name=""/>
        <dsp:cNvSpPr/>
      </dsp:nvSpPr>
      <dsp:spPr>
        <a:xfrm rot="5400000">
          <a:off x="5270950" y="-2132491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err="1" smtClean="0"/>
            <a:t>Процедури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підтвердження</a:t>
          </a:r>
          <a:r>
            <a:rPr lang="ru-RU" sz="2000" kern="1200" dirty="0" smtClean="0"/>
            <a:t> права на </a:t>
          </a:r>
          <a:r>
            <a:rPr lang="ru-RU" sz="2000" kern="1200" dirty="0" err="1" smtClean="0"/>
            <a:t>податкові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стимули</a:t>
          </a:r>
          <a:r>
            <a:rPr lang="ru-RU" sz="2000" kern="1200" dirty="0" smtClean="0"/>
            <a:t> через </a:t>
          </a:r>
          <a:r>
            <a:rPr lang="ru-RU" sz="2000" kern="1200" dirty="0" err="1" smtClean="0"/>
            <a:t>платників-податкових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агентів</a:t>
          </a:r>
          <a:r>
            <a:rPr lang="ru-RU" sz="2000" kern="1200" dirty="0" smtClean="0"/>
            <a:t> (</a:t>
          </a:r>
          <a:r>
            <a:rPr lang="en-US" sz="2000" kern="1200" dirty="0" smtClean="0"/>
            <a:t>payroll giving</a:t>
          </a:r>
          <a:r>
            <a:rPr lang="ru-RU" sz="2000" kern="1200" dirty="0" smtClean="0"/>
            <a:t>) </a:t>
          </a:r>
          <a:r>
            <a:rPr lang="ru-RU" sz="2000" kern="1200" dirty="0" err="1" smtClean="0"/>
            <a:t>або</a:t>
          </a:r>
          <a:r>
            <a:rPr lang="ru-RU" sz="2000" kern="1200" dirty="0" smtClean="0"/>
            <a:t> % </a:t>
          </a:r>
          <a:r>
            <a:rPr lang="ru-RU" sz="2000" kern="1200" dirty="0" err="1" smtClean="0"/>
            <a:t>сплачених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податків</a:t>
          </a:r>
          <a:r>
            <a:rPr lang="ru-RU" sz="2000" kern="1200" dirty="0" smtClean="0"/>
            <a:t> (</a:t>
          </a:r>
          <a:r>
            <a:rPr lang="en-US" sz="2000" kern="1200" dirty="0" smtClean="0"/>
            <a:t>percentage tax designations) </a:t>
          </a:r>
          <a:r>
            <a:rPr lang="ru-RU" sz="2000" kern="1200" dirty="0" err="1" smtClean="0"/>
            <a:t>збільшують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кількість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індивідуальних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донорів</a:t>
          </a:r>
          <a:endParaRPr lang="uk-UA" sz="2000" kern="1200" dirty="0"/>
        </a:p>
      </dsp:txBody>
      <dsp:txXfrm rot="-5400000">
        <a:off x="1410373" y="1792017"/>
        <a:ext cx="8966856" cy="11817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536BC-618B-4E0D-801E-33A7226FE43B}">
      <dsp:nvSpPr>
        <dsp:cNvPr id="0" name=""/>
        <dsp:cNvSpPr/>
      </dsp:nvSpPr>
      <dsp:spPr>
        <a:xfrm>
          <a:off x="0" y="0"/>
          <a:ext cx="9143538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Основні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чинники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впливу</a:t>
          </a:r>
          <a:r>
            <a:rPr lang="ru-RU" sz="2900" kern="1200" dirty="0" smtClean="0"/>
            <a:t> на </a:t>
          </a:r>
          <a:r>
            <a:rPr lang="ru-RU" sz="2900" kern="1200" dirty="0" err="1" smtClean="0"/>
            <a:t>індивідуальних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донорів</a:t>
          </a:r>
          <a:endParaRPr lang="uk-UA" sz="2900" kern="1200" dirty="0"/>
        </a:p>
      </dsp:txBody>
      <dsp:txXfrm>
        <a:off x="33127" y="33127"/>
        <a:ext cx="9077284" cy="61234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CC683-93B7-4D3B-9615-1F627037DD6E}">
      <dsp:nvSpPr>
        <dsp:cNvPr id="0" name=""/>
        <dsp:cNvSpPr/>
      </dsp:nvSpPr>
      <dsp:spPr>
        <a:xfrm rot="5400000">
          <a:off x="-302222" y="303733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706696"/>
        <a:ext cx="1410372" cy="604445"/>
      </dsp:txXfrm>
    </dsp:sp>
    <dsp:sp modelId="{77A93B7F-15AF-4826-A752-47F85D0FA4C8}">
      <dsp:nvSpPr>
        <dsp:cNvPr id="0" name=""/>
        <dsp:cNvSpPr/>
      </dsp:nvSpPr>
      <dsp:spPr>
        <a:xfrm rot="5400000">
          <a:off x="5228686" y="-3860572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uk-UA" sz="2600" kern="1200" dirty="0" smtClean="0"/>
            <a:t>Гібридні податкові стимули (обмеження граничних сум пожертв та/або їх податкової бази) використовують переважно корпоративні донори</a:t>
          </a:r>
          <a:endParaRPr lang="uk-UA" sz="2600" kern="1200" dirty="0"/>
        </a:p>
      </dsp:txBody>
      <dsp:txXfrm rot="-5400000">
        <a:off x="1368109" y="63936"/>
        <a:ext cx="8966856" cy="1181769"/>
      </dsp:txXfrm>
    </dsp:sp>
    <dsp:sp modelId="{7F7DCA29-DCB1-4F25-92B2-659B599C0855}">
      <dsp:nvSpPr>
        <dsp:cNvPr id="0" name=""/>
        <dsp:cNvSpPr/>
      </dsp:nvSpPr>
      <dsp:spPr>
        <a:xfrm rot="5400000">
          <a:off x="-302222" y="2030309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2433272"/>
        <a:ext cx="1410372" cy="604445"/>
      </dsp:txXfrm>
    </dsp:sp>
    <dsp:sp modelId="{FF4D2B89-65F4-48C6-A33A-D5A5E51E0F9C}">
      <dsp:nvSpPr>
        <dsp:cNvPr id="0" name=""/>
        <dsp:cNvSpPr/>
      </dsp:nvSpPr>
      <dsp:spPr>
        <a:xfrm rot="5400000">
          <a:off x="5270950" y="-2132491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600" kern="1200" dirty="0" err="1" smtClean="0"/>
            <a:t>Податкові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кредити</a:t>
          </a:r>
          <a:r>
            <a:rPr lang="ru-RU" sz="2600" kern="1200" dirty="0" smtClean="0"/>
            <a:t> на </a:t>
          </a:r>
          <a:r>
            <a:rPr lang="ru-RU" sz="2600" kern="1200" dirty="0" err="1" smtClean="0"/>
            <a:t>благодійні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внески</a:t>
          </a:r>
          <a:r>
            <a:rPr lang="ru-RU" sz="2600" kern="1200" dirty="0" smtClean="0"/>
            <a:t> в </a:t>
          </a:r>
          <a:r>
            <a:rPr lang="ru-RU" sz="2600" kern="1200" dirty="0" err="1" smtClean="0"/>
            <a:t>Україні</a:t>
          </a:r>
          <a:r>
            <a:rPr lang="ru-RU" sz="2600" kern="1200" dirty="0" smtClean="0"/>
            <a:t> не </a:t>
          </a:r>
          <a:r>
            <a:rPr lang="ru-RU" sz="2600" kern="1200" dirty="0" err="1" smtClean="0"/>
            <a:t>мають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політичної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підтримки</a:t>
          </a:r>
          <a:r>
            <a:rPr lang="ru-RU" sz="2600" kern="1200" dirty="0" smtClean="0"/>
            <a:t> і </a:t>
          </a:r>
          <a:r>
            <a:rPr lang="ru-RU" sz="2600" kern="1200" dirty="0" err="1" smtClean="0"/>
            <a:t>можуть</a:t>
          </a:r>
          <a:r>
            <a:rPr lang="ru-RU" sz="2600" kern="1200" dirty="0" smtClean="0"/>
            <a:t> бути </a:t>
          </a:r>
          <a:r>
            <a:rPr lang="ru-RU" sz="2600" kern="1200" dirty="0" err="1" smtClean="0"/>
            <a:t>ефективними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лише</a:t>
          </a:r>
          <a:r>
            <a:rPr lang="ru-RU" sz="2600" kern="1200" dirty="0" smtClean="0"/>
            <a:t> за </a:t>
          </a:r>
          <a:r>
            <a:rPr lang="ru-RU" sz="2600" kern="1200" dirty="0" err="1" smtClean="0"/>
            <a:t>умови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обов</a:t>
          </a:r>
          <a:r>
            <a:rPr lang="en-US" sz="2600" kern="1200" dirty="0" smtClean="0"/>
            <a:t>’</a:t>
          </a:r>
          <a:r>
            <a:rPr lang="ru-RU" sz="2600" kern="1200" dirty="0" err="1" smtClean="0"/>
            <a:t>язкового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декларування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доходів</a:t>
          </a:r>
          <a:endParaRPr lang="uk-UA" sz="2600" kern="1200" dirty="0"/>
        </a:p>
      </dsp:txBody>
      <dsp:txXfrm rot="-5400000">
        <a:off x="1410373" y="1792017"/>
        <a:ext cx="8966856" cy="118176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536BC-618B-4E0D-801E-33A7226FE43B}">
      <dsp:nvSpPr>
        <dsp:cNvPr id="0" name=""/>
        <dsp:cNvSpPr/>
      </dsp:nvSpPr>
      <dsp:spPr>
        <a:xfrm>
          <a:off x="0" y="0"/>
          <a:ext cx="9143538" cy="678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Основні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чинники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впливу</a:t>
          </a:r>
          <a:r>
            <a:rPr lang="ru-RU" sz="2900" kern="1200" dirty="0" smtClean="0"/>
            <a:t> на </a:t>
          </a:r>
          <a:r>
            <a:rPr lang="ru-RU" sz="2900" kern="1200" dirty="0" err="1" smtClean="0"/>
            <a:t>індивідуальних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донорів</a:t>
          </a:r>
          <a:endParaRPr lang="uk-UA" sz="2900" kern="1200" dirty="0"/>
        </a:p>
      </dsp:txBody>
      <dsp:txXfrm>
        <a:off x="33127" y="33127"/>
        <a:ext cx="9077284" cy="6123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CC683-93B7-4D3B-9615-1F627037DD6E}">
      <dsp:nvSpPr>
        <dsp:cNvPr id="0" name=""/>
        <dsp:cNvSpPr/>
      </dsp:nvSpPr>
      <dsp:spPr>
        <a:xfrm rot="5400000">
          <a:off x="-302222" y="303733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706696"/>
        <a:ext cx="1410372" cy="604445"/>
      </dsp:txXfrm>
    </dsp:sp>
    <dsp:sp modelId="{77A93B7F-15AF-4826-A752-47F85D0FA4C8}">
      <dsp:nvSpPr>
        <dsp:cNvPr id="0" name=""/>
        <dsp:cNvSpPr/>
      </dsp:nvSpPr>
      <dsp:spPr>
        <a:xfrm rot="5400000">
          <a:off x="5228686" y="-3860572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900" kern="1200" dirty="0" err="1" smtClean="0"/>
            <a:t>Фіксовані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граничні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суми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пожертв</a:t>
          </a:r>
          <a:r>
            <a:rPr lang="ru-RU" sz="1900" kern="1200" dirty="0" smtClean="0"/>
            <a:t> та/</a:t>
          </a:r>
          <a:r>
            <a:rPr lang="ru-RU" sz="1900" kern="1200" dirty="0" err="1" smtClean="0"/>
            <a:t>або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податкових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знижок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зменшують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саме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великі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пожертви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які</a:t>
          </a:r>
          <a:r>
            <a:rPr lang="ru-RU" sz="1900" kern="1200" dirty="0" smtClean="0"/>
            <a:t> є </a:t>
          </a:r>
          <a:r>
            <a:rPr lang="ru-RU" sz="1900" kern="1200" dirty="0" err="1" smtClean="0"/>
            <a:t>еластичнішими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щодо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податкових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стимулів</a:t>
          </a:r>
          <a:endParaRPr lang="uk-UA" sz="1900" kern="1200" dirty="0"/>
        </a:p>
      </dsp:txBody>
      <dsp:txXfrm rot="-5400000">
        <a:off x="1368109" y="63936"/>
        <a:ext cx="8966856" cy="1181769"/>
      </dsp:txXfrm>
    </dsp:sp>
    <dsp:sp modelId="{7F7DCA29-DCB1-4F25-92B2-659B599C0855}">
      <dsp:nvSpPr>
        <dsp:cNvPr id="0" name=""/>
        <dsp:cNvSpPr/>
      </dsp:nvSpPr>
      <dsp:spPr>
        <a:xfrm rot="5400000">
          <a:off x="-302222" y="2030309"/>
          <a:ext cx="2014817" cy="14103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100" kern="1200" dirty="0"/>
        </a:p>
      </dsp:txBody>
      <dsp:txXfrm rot="-5400000">
        <a:off x="1" y="2433272"/>
        <a:ext cx="1410372" cy="604445"/>
      </dsp:txXfrm>
    </dsp:sp>
    <dsp:sp modelId="{FF4D2B89-65F4-48C6-A33A-D5A5E51E0F9C}">
      <dsp:nvSpPr>
        <dsp:cNvPr id="0" name=""/>
        <dsp:cNvSpPr/>
      </dsp:nvSpPr>
      <dsp:spPr>
        <a:xfrm rot="5400000">
          <a:off x="5270950" y="-2132491"/>
          <a:ext cx="1309631" cy="90307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900" kern="1200" dirty="0" err="1" smtClean="0"/>
            <a:t>Податкові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субсидії</a:t>
          </a:r>
          <a:r>
            <a:rPr lang="ru-RU" sz="1900" kern="1200" dirty="0" smtClean="0"/>
            <a:t> (</a:t>
          </a:r>
          <a:r>
            <a:rPr lang="en-US" sz="1900" kern="1200" dirty="0" smtClean="0"/>
            <a:t>grossed-up donations, </a:t>
          </a:r>
          <a:r>
            <a:rPr lang="ru-RU" sz="1900" kern="1200" dirty="0" smtClean="0"/>
            <a:t>сума </a:t>
          </a:r>
          <a:r>
            <a:rPr lang="ru-RU" sz="1900" kern="1200" dirty="0" err="1" smtClean="0"/>
            <a:t>податкової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знижки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повертається</a:t>
          </a:r>
          <a:r>
            <a:rPr lang="ru-RU" sz="1900" kern="1200" dirty="0" smtClean="0"/>
            <a:t> ОГС, а не </a:t>
          </a:r>
          <a:r>
            <a:rPr lang="ru-RU" sz="1900" kern="1200" dirty="0" err="1" smtClean="0"/>
            <a:t>індивідуальному</a:t>
          </a:r>
          <a:r>
            <a:rPr lang="ru-RU" sz="1900" kern="1200" dirty="0" smtClean="0"/>
            <a:t> донору) </a:t>
          </a:r>
          <a:r>
            <a:rPr lang="ru-RU" sz="1900" kern="1200" dirty="0" err="1" smtClean="0"/>
            <a:t>ефективні</a:t>
          </a:r>
          <a:r>
            <a:rPr lang="ru-RU" sz="1900" kern="1200" dirty="0" smtClean="0"/>
            <a:t> за </a:t>
          </a:r>
          <a:r>
            <a:rPr lang="ru-RU" sz="1900" kern="1200" dirty="0" err="1" smtClean="0"/>
            <a:t>різних</a:t>
          </a:r>
          <a:r>
            <a:rPr lang="ru-RU" sz="1900" kern="1200" dirty="0" smtClean="0"/>
            <a:t> ставок </a:t>
          </a:r>
          <a:r>
            <a:rPr lang="ru-RU" sz="1900" kern="1200" dirty="0" err="1" smtClean="0"/>
            <a:t>оподаткування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різних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джерел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доходів</a:t>
          </a:r>
          <a:r>
            <a:rPr lang="ru-RU" sz="1900" kern="1200" dirty="0" smtClean="0"/>
            <a:t> (</a:t>
          </a:r>
          <a:r>
            <a:rPr lang="ru-RU" sz="1900" kern="1200" dirty="0" err="1" smtClean="0"/>
            <a:t>наприклад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процентів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чи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дивідендів</a:t>
          </a:r>
          <a:r>
            <a:rPr lang="ru-RU" sz="1900" kern="1200" dirty="0" smtClean="0"/>
            <a:t>) та/</a:t>
          </a:r>
          <a:r>
            <a:rPr lang="ru-RU" sz="1900" kern="1200" dirty="0" err="1" smtClean="0"/>
            <a:t>або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якщо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декларування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доходів</a:t>
          </a:r>
          <a:r>
            <a:rPr lang="ru-RU" sz="1900" kern="1200" dirty="0" smtClean="0"/>
            <a:t> не </a:t>
          </a:r>
          <a:r>
            <a:rPr lang="ru-RU" sz="1900" kern="1200" dirty="0" err="1" smtClean="0"/>
            <a:t>обов</a:t>
          </a:r>
          <a:r>
            <a:rPr lang="en-US" sz="1900" kern="1200" dirty="0" smtClean="0"/>
            <a:t>’</a:t>
          </a:r>
          <a:r>
            <a:rPr lang="ru-RU" sz="1900" kern="1200" dirty="0" err="1" smtClean="0"/>
            <a:t>язкове</a:t>
          </a:r>
          <a:endParaRPr lang="uk-UA" sz="1900" kern="1200" dirty="0"/>
        </a:p>
      </dsp:txBody>
      <dsp:txXfrm rot="-5400000">
        <a:off x="1410373" y="1792017"/>
        <a:ext cx="8966856" cy="118176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0542-682E-4E62-ACA9-B76E6D44CD0C}">
      <dsp:nvSpPr>
        <dsp:cNvPr id="0" name=""/>
        <dsp:cNvSpPr/>
      </dsp:nvSpPr>
      <dsp:spPr>
        <a:xfrm>
          <a:off x="0" y="0"/>
          <a:ext cx="9143538" cy="30354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Основні рекомендації щодо змін податкових стимулів для індивідуальних донорів в Україні</a:t>
          </a:r>
          <a:endParaRPr lang="uk-UA" sz="2900" kern="1200"/>
        </a:p>
      </dsp:txBody>
      <dsp:txXfrm>
        <a:off x="0" y="1214169"/>
        <a:ext cx="9143538" cy="1214169"/>
      </dsp:txXfrm>
    </dsp:sp>
    <dsp:sp modelId="{A1972F1A-9064-4ED2-9248-0FB0BBC3D1D1}">
      <dsp:nvSpPr>
        <dsp:cNvPr id="0" name=""/>
        <dsp:cNvSpPr/>
      </dsp:nvSpPr>
      <dsp:spPr>
        <a:xfrm>
          <a:off x="4066370" y="182125"/>
          <a:ext cx="1010796" cy="101079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A68705-A50E-4CF3-AD02-3C0B2DF6E92B}">
      <dsp:nvSpPr>
        <dsp:cNvPr id="0" name=""/>
        <dsp:cNvSpPr/>
      </dsp:nvSpPr>
      <dsp:spPr>
        <a:xfrm>
          <a:off x="365741" y="2428339"/>
          <a:ext cx="8412054" cy="455313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ru-RU"/>
              <a:t>27.02.2018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ru-RU"/>
              <a:t>27.02.2018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ru-RU" noProof="0" smtClean="0"/>
              <a:pPr/>
              <a:t>27.02.2018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comments" Target="../comments/commen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dirty="0" err="1">
                <a:solidFill>
                  <a:srgbClr val="404040"/>
                </a:solidFill>
              </a:rPr>
              <a:t>О</a:t>
            </a:r>
            <a:r>
              <a:rPr lang="ru-RU" b="0" i="0" dirty="0" err="1" smtClean="0">
                <a:solidFill>
                  <a:srgbClr val="404040"/>
                </a:solidFill>
              </a:rPr>
              <a:t>лександр</a:t>
            </a:r>
            <a:r>
              <a:rPr lang="ru-RU" b="0" i="0" dirty="0" smtClean="0">
                <a:solidFill>
                  <a:srgbClr val="404040"/>
                </a:solidFill>
              </a:rPr>
              <a:t> </a:t>
            </a:r>
            <a:r>
              <a:rPr lang="ru-RU" b="0" i="0" dirty="0" err="1" smtClean="0">
                <a:solidFill>
                  <a:srgbClr val="404040"/>
                </a:solidFill>
              </a:rPr>
              <a:t>Вінніков</a:t>
            </a:r>
            <a:r>
              <a:rPr lang="ru-RU" b="0" i="0" dirty="0" smtClean="0">
                <a:solidFill>
                  <a:srgbClr val="404040"/>
                </a:solidFill>
              </a:rPr>
              <a:t>, 2018</a:t>
            </a: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0" i="0" dirty="0" smtClean="0">
                <a:solidFill>
                  <a:srgbClr val="404040"/>
                </a:solidFill>
              </a:rPr>
              <a:t>Мережа </a:t>
            </a:r>
            <a:r>
              <a:rPr lang="ru-RU" b="0" i="0" dirty="0" err="1" smtClean="0">
                <a:solidFill>
                  <a:srgbClr val="404040"/>
                </a:solidFill>
              </a:rPr>
              <a:t>розвитку</a:t>
            </a:r>
            <a:r>
              <a:rPr lang="ru-RU" b="0" i="0" dirty="0" smtClean="0">
                <a:solidFill>
                  <a:srgbClr val="404040"/>
                </a:solidFill>
              </a:rPr>
              <a:t> </a:t>
            </a:r>
            <a:r>
              <a:rPr lang="ru-RU" b="0" i="0" dirty="0" err="1" smtClean="0">
                <a:solidFill>
                  <a:srgbClr val="404040"/>
                </a:solidFill>
              </a:rPr>
              <a:t>європейського</a:t>
            </a:r>
            <a:r>
              <a:rPr lang="ru-RU" b="0" i="0" dirty="0" smtClean="0">
                <a:solidFill>
                  <a:srgbClr val="404040"/>
                </a:solidFill>
              </a:rPr>
              <a:t> права</a:t>
            </a:r>
            <a:endParaRPr lang="ru-RU" b="0" i="0" dirty="0">
              <a:solidFill>
                <a:srgbClr val="40404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7868" y="1340768"/>
            <a:ext cx="10153128" cy="3231232"/>
          </a:xfrm>
        </p:spPr>
        <p:txBody>
          <a:bodyPr>
            <a:normAutofit fontScale="90000"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uk-UA" dirty="0" smtClean="0"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</a:rPr>
              <a:t>Рекомендації щодо податкових стимулів для індивідуальних донорів ОГС в Україні</a:t>
            </a:r>
            <a:endParaRPr lang="ru-RU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18257184"/>
              </p:ext>
            </p:extLst>
          </p:nvPr>
        </p:nvGraphicFramePr>
        <p:xfrm>
          <a:off x="1522876" y="609600"/>
          <a:ext cx="9143538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2124" y="1905000"/>
            <a:ext cx="7164290" cy="4114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dirty="0"/>
              <a:t>С</a:t>
            </a:r>
            <a:r>
              <a:rPr lang="uk-UA" dirty="0" smtClean="0"/>
              <a:t>оціологічне </a:t>
            </a:r>
            <a:r>
              <a:rPr lang="uk-UA" dirty="0"/>
              <a:t>опитування ФДІ і Центру </a:t>
            </a:r>
            <a:r>
              <a:rPr lang="uk-UA" dirty="0" smtClean="0"/>
              <a:t>Разумкова 2016 року:</a:t>
            </a:r>
            <a:endParaRPr lang="uk-UA" dirty="0"/>
          </a:p>
          <a:p>
            <a:endParaRPr lang="uk-UA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dirty="0" smtClean="0"/>
              <a:t>Майже </a:t>
            </a:r>
            <a:r>
              <a:rPr lang="uk-UA" dirty="0" smtClean="0"/>
              <a:t>4,6% українців (11,1% індивідуальних донорів) пожертвували на благодійні внески більше 500 грн. (7,6% або 26,2% індивідуальних донорів у 2012 році) – середні суми пожертв зменшуються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220486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2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42406515"/>
              </p:ext>
            </p:extLst>
          </p:nvPr>
        </p:nvGraphicFramePr>
        <p:xfrm>
          <a:off x="1522876" y="609600"/>
          <a:ext cx="9143538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64968"/>
              </p:ext>
            </p:extLst>
          </p:nvPr>
        </p:nvGraphicFramePr>
        <p:xfrm>
          <a:off x="981844" y="836712"/>
          <a:ext cx="1044116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7112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Благодійні внески як відрахування </a:t>
            </a:r>
            <a:r>
              <a:rPr lang="uk-UA" dirty="0" smtClean="0"/>
              <a:t>відсоток </a:t>
            </a:r>
            <a:r>
              <a:rPr lang="uk-UA" dirty="0"/>
              <a:t>заробітної плати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8228" y="2708920"/>
            <a:ext cx="6624736" cy="1512168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 smtClean="0"/>
              <a:t>2016 рік: </a:t>
            </a:r>
            <a:r>
              <a:rPr lang="uk-UA" sz="2800" dirty="0"/>
              <a:t>8,5% або 20,6% донорів </a:t>
            </a:r>
            <a:endParaRPr lang="uk-UA" sz="2800" dirty="0" smtClean="0"/>
          </a:p>
          <a:p>
            <a:pPr marL="0" indent="0">
              <a:buNone/>
            </a:pPr>
            <a:endParaRPr lang="uk-UA" sz="2800" dirty="0" smtClean="0"/>
          </a:p>
          <a:p>
            <a:r>
              <a:rPr lang="uk-UA" sz="2800" dirty="0" smtClean="0"/>
              <a:t>2012 рік: </a:t>
            </a:r>
            <a:r>
              <a:rPr lang="uk-UA" sz="2800" dirty="0"/>
              <a:t>2,2% і 12,2% донорів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8" y="1916832"/>
            <a:ext cx="3171825" cy="238125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07355710"/>
              </p:ext>
            </p:extLst>
          </p:nvPr>
        </p:nvGraphicFramePr>
        <p:xfrm>
          <a:off x="1702273" y="5157192"/>
          <a:ext cx="8784744" cy="891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711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err="1" smtClean="0"/>
              <a:t>Податкова</a:t>
            </a:r>
            <a:r>
              <a:rPr lang="ru-RU" dirty="0" smtClean="0"/>
              <a:t> </a:t>
            </a:r>
            <a:r>
              <a:rPr lang="ru-RU" dirty="0" err="1" smtClean="0"/>
              <a:t>знижка</a:t>
            </a:r>
            <a:r>
              <a:rPr lang="ru-RU" dirty="0" smtClean="0"/>
              <a:t> для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донорів</a:t>
            </a:r>
            <a:r>
              <a:rPr lang="ru-RU" dirty="0" smtClean="0"/>
              <a:t> ОГС в </a:t>
            </a:r>
            <a:r>
              <a:rPr lang="ru-RU" dirty="0" err="1" smtClean="0"/>
              <a:t>Україні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352405"/>
              </p:ext>
            </p:extLst>
          </p:nvPr>
        </p:nvGraphicFramePr>
        <p:xfrm>
          <a:off x="765820" y="1844824"/>
          <a:ext cx="10297144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783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71948442"/>
              </p:ext>
            </p:extLst>
          </p:nvPr>
        </p:nvGraphicFramePr>
        <p:xfrm>
          <a:off x="333772" y="476672"/>
          <a:ext cx="11809312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90156" y="2348880"/>
            <a:ext cx="8064896" cy="4114800"/>
          </a:xfrm>
        </p:spPr>
        <p:txBody>
          <a:bodyPr>
            <a:normAutofit/>
          </a:bodyPr>
          <a:lstStyle/>
          <a:p>
            <a:r>
              <a:rPr lang="uk-UA" dirty="0" smtClean="0"/>
              <a:t>В 2017 році податкові знижки отримали 164800 осіб – і тільки 361 особа за благодійні внески (загальна сума податкової знижки &lt;€30,000)</a:t>
            </a:r>
          </a:p>
          <a:p>
            <a:r>
              <a:rPr lang="uk-UA" dirty="0" smtClean="0">
                <a:latin typeface="+mj-lt"/>
              </a:rPr>
              <a:t>Податкові знижки важливі для значних сум пожертв (в середньому €1,000 на рік) </a:t>
            </a:r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7" y="1988840"/>
            <a:ext cx="3319264" cy="33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2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3892" y="476672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Основні гіпотези щодо причин невикористання чинної податкової знижки індивідуальними донорами</a:t>
            </a:r>
            <a:r>
              <a:rPr lang="uk-UA" sz="2400" dirty="0" smtClean="0"/>
              <a:t>:</a:t>
            </a:r>
            <a:endParaRPr lang="uk-UA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84149"/>
              </p:ext>
            </p:extLst>
          </p:nvPr>
        </p:nvGraphicFramePr>
        <p:xfrm>
          <a:off x="981845" y="1676400"/>
          <a:ext cx="1120698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058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57784865"/>
              </p:ext>
            </p:extLst>
          </p:nvPr>
        </p:nvGraphicFramePr>
        <p:xfrm>
          <a:off x="1845940" y="620688"/>
          <a:ext cx="9143538" cy="73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71622"/>
              </p:ext>
            </p:extLst>
          </p:nvPr>
        </p:nvGraphicFramePr>
        <p:xfrm>
          <a:off x="765820" y="1988840"/>
          <a:ext cx="104411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2705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57784865"/>
              </p:ext>
            </p:extLst>
          </p:nvPr>
        </p:nvGraphicFramePr>
        <p:xfrm>
          <a:off x="1845940" y="620688"/>
          <a:ext cx="9143538" cy="73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442449"/>
              </p:ext>
            </p:extLst>
          </p:nvPr>
        </p:nvGraphicFramePr>
        <p:xfrm>
          <a:off x="765820" y="1988840"/>
          <a:ext cx="104411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0778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57784865"/>
              </p:ext>
            </p:extLst>
          </p:nvPr>
        </p:nvGraphicFramePr>
        <p:xfrm>
          <a:off x="1845940" y="620688"/>
          <a:ext cx="9143538" cy="73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963711"/>
              </p:ext>
            </p:extLst>
          </p:nvPr>
        </p:nvGraphicFramePr>
        <p:xfrm>
          <a:off x="765820" y="1988840"/>
          <a:ext cx="104411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04743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57784865"/>
              </p:ext>
            </p:extLst>
          </p:nvPr>
        </p:nvGraphicFramePr>
        <p:xfrm>
          <a:off x="1845940" y="620688"/>
          <a:ext cx="9143538" cy="73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794465"/>
              </p:ext>
            </p:extLst>
          </p:nvPr>
        </p:nvGraphicFramePr>
        <p:xfrm>
          <a:off x="765820" y="1988840"/>
          <a:ext cx="104411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2244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64366499"/>
              </p:ext>
            </p:extLst>
          </p:nvPr>
        </p:nvGraphicFramePr>
        <p:xfrm>
          <a:off x="1522876" y="1196752"/>
          <a:ext cx="9143538" cy="30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3932" y="4941168"/>
            <a:ext cx="9143538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Практичні альтернативи збільшенню чинної податкової </a:t>
            </a:r>
            <a:r>
              <a:rPr lang="uk-UA" dirty="0" smtClean="0"/>
              <a:t>знижки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56425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рекомендації щодо змін податкових стимулів для індивідуальних донорів в Україні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85" y="1988839"/>
            <a:ext cx="3305175" cy="32956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4332" y="2370607"/>
            <a:ext cx="6094181" cy="2532113"/>
          </a:xfrm>
        </p:spPr>
        <p:txBody>
          <a:bodyPr>
            <a:normAutofit/>
          </a:bodyPr>
          <a:lstStyle/>
          <a:p>
            <a:pPr marL="0" lvl="1" indent="0" algn="ctr">
              <a:spcBef>
                <a:spcPts val="1800"/>
              </a:spcBef>
              <a:buSzPct val="80000"/>
              <a:buNone/>
            </a:pPr>
            <a:r>
              <a:rPr lang="uk-UA" sz="2800" dirty="0"/>
              <a:t>Усунення колізії між правом на податкову знижку на благодійні внески ОГС у рамках % загального оподаткованого доходу та обмеженням її податкової бази сумою заробітної плати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163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рекомендації щодо змін податкових стимулів для індивідуальних донорів в Україні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85" y="1988839"/>
            <a:ext cx="3305175" cy="32956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4332" y="2370607"/>
            <a:ext cx="6094181" cy="2532113"/>
          </a:xfrm>
        </p:spPr>
        <p:txBody>
          <a:bodyPr>
            <a:normAutofit/>
          </a:bodyPr>
          <a:lstStyle/>
          <a:p>
            <a:pPr marL="320040" lvl="1" indent="0" algn="ctr">
              <a:buNone/>
            </a:pPr>
            <a:r>
              <a:rPr lang="uk-UA" sz="2800" dirty="0" smtClean="0"/>
              <a:t>Надання </a:t>
            </a:r>
            <a:r>
              <a:rPr lang="uk-UA" sz="2800" dirty="0"/>
              <a:t>права індивідуальним донорам перенесення права на податкову знижку на майбутні періоди (4-5 років)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634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рекомендації щодо змін податкових стимулів для індивідуальних донорів в Україні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85" y="1988839"/>
            <a:ext cx="3305175" cy="32956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4332" y="2370607"/>
            <a:ext cx="6094181" cy="2532113"/>
          </a:xfrm>
        </p:spPr>
        <p:txBody>
          <a:bodyPr>
            <a:normAutofit fontScale="92500"/>
          </a:bodyPr>
          <a:lstStyle/>
          <a:p>
            <a:pPr marL="320040" lvl="1" indent="0" algn="ctr">
              <a:buNone/>
            </a:pPr>
            <a:r>
              <a:rPr lang="uk-UA" sz="2800" dirty="0" smtClean="0"/>
              <a:t>Запровадження </a:t>
            </a:r>
            <a:r>
              <a:rPr lang="uk-UA" sz="2800" dirty="0"/>
              <a:t>«податкової субсидії» (1-2% суми сплаченого податку на доход передаються ОГС на вибір індивідуального донора за спрощеною процедурою, в т. ч. за посередництва податкових агентів)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6647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рекомендації щодо змін податкових стимулів для індивідуальних донорів в Україні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85" y="1988839"/>
            <a:ext cx="3305175" cy="32956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4332" y="2370607"/>
            <a:ext cx="6094181" cy="2532113"/>
          </a:xfrm>
        </p:spPr>
        <p:txBody>
          <a:bodyPr>
            <a:normAutofit/>
          </a:bodyPr>
          <a:lstStyle/>
          <a:p>
            <a:pPr marL="320040" lvl="1" indent="0" algn="ctr">
              <a:buNone/>
            </a:pPr>
            <a:r>
              <a:rPr lang="uk-UA" sz="2800" dirty="0" smtClean="0"/>
              <a:t>Запровадження </a:t>
            </a:r>
            <a:r>
              <a:rPr lang="uk-UA" sz="2800" dirty="0"/>
              <a:t>«податкової субсидії» на суму пожертв для ОГС (зокрема, якщо індивідуальні донори можуть бути ідентифіковані і не мають права на податкову знижку)</a:t>
            </a:r>
            <a:endParaRPr lang="ru-RU" sz="28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7651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908" y="2780928"/>
            <a:ext cx="9143538" cy="1066800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/>
              <a:t>Дякую за увагу!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772051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ipedBorder_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F8EF69-DB93-4D96-9B2F-6FF634DE7E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полосатой и черной каймой (широкоэкранный формат)</Template>
  <TotalTime>0</TotalTime>
  <Words>774</Words>
  <Application>Microsoft Office PowerPoint</Application>
  <PresentationFormat>Произвольный</PresentationFormat>
  <Paragraphs>54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Euphemia</vt:lpstr>
      <vt:lpstr>Wingdings</vt:lpstr>
      <vt:lpstr>StripedBorder_16x9</vt:lpstr>
      <vt:lpstr>Рекомендації щодо податкових стимулів для індивідуальних донорів ОГС в Україні</vt:lpstr>
      <vt:lpstr>Презентация PowerPoint</vt:lpstr>
      <vt:lpstr>Презентация PowerPoint</vt:lpstr>
      <vt:lpstr>Благодійні внески як відрахування відсоток заробітної плати</vt:lpstr>
      <vt:lpstr>Податкова знижка для індивідуальних донорів ОГС в Україні</vt:lpstr>
      <vt:lpstr>Презентация PowerPoint</vt:lpstr>
      <vt:lpstr>Основні гіпотези щодо причин невикористання чинної податкової знижки індивідуальними донорами: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рекомендації щодо змін податкових стимулів для індивідуальних донорів в Україні</vt:lpstr>
      <vt:lpstr>Основні рекомендації щодо змін податкових стимулів для індивідуальних донорів в Україні</vt:lpstr>
      <vt:lpstr>Основні рекомендації щодо змін податкових стимулів для індивідуальних донорів в Україні</vt:lpstr>
      <vt:lpstr>Основні рекомендації щодо змін податкових стимулів для індивідуальних донорів в Україні</vt:lpstr>
      <vt:lpstr>Дякую за увагу!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2017-11-24T11:56:06Z</dcterms:created>
  <dcterms:modified xsi:type="dcterms:W3CDTF">2018-02-27T15:44:40Z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