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3200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6518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739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382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18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453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413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587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3184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260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1440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A0B46-4664-474A-ACD0-11D580245499}" type="datetimeFigureOut">
              <a:rPr lang="uk-UA" smtClean="0"/>
              <a:t>22.02.2018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04174-6E54-4536-835E-FF1F181DBE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268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то Всеукраїнське об'єднання людей з наркозалежністю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845" y="-40422"/>
            <a:ext cx="1404243" cy="11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124744"/>
            <a:ext cx="129614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про нас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1124744"/>
            <a:ext cx="129614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новини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15816" y="1124744"/>
            <a:ext cx="167504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законодавство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1124744"/>
            <a:ext cx="1368152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ЗМІ про нас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68344" y="1124744"/>
            <a:ext cx="1368152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контакти</a:t>
            </a:r>
          </a:p>
          <a:p>
            <a:pPr algn="ctr"/>
            <a:r>
              <a:rPr lang="uk-UA" sz="1100" dirty="0" smtClean="0">
                <a:solidFill>
                  <a:schemeClr val="tx1"/>
                </a:solidFill>
              </a:rPr>
              <a:t>+ зворотній </a:t>
            </a:r>
            <a:r>
              <a:rPr lang="uk-UA" sz="1100" dirty="0" err="1" smtClean="0">
                <a:solidFill>
                  <a:schemeClr val="tx1"/>
                </a:solidFill>
              </a:rPr>
              <a:t>зв</a:t>
            </a:r>
            <a:r>
              <a:rPr lang="en-US" sz="1100" dirty="0" smtClean="0">
                <a:solidFill>
                  <a:schemeClr val="tx1"/>
                </a:solidFill>
              </a:rPr>
              <a:t>’</a:t>
            </a:r>
            <a:r>
              <a:rPr lang="uk-UA" sz="1100" dirty="0" err="1" smtClean="0">
                <a:solidFill>
                  <a:schemeClr val="tx1"/>
                </a:solidFill>
              </a:rPr>
              <a:t>язок</a:t>
            </a:r>
            <a:endParaRPr lang="uk-UA" sz="11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5301208"/>
            <a:ext cx="82089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ПАРТНЕРИ (прокрутка </a:t>
            </a:r>
            <a:r>
              <a:rPr lang="uk-UA" dirty="0" err="1" smtClean="0">
                <a:solidFill>
                  <a:schemeClr val="tx1"/>
                </a:solidFill>
              </a:rPr>
              <a:t>лого</a:t>
            </a:r>
            <a:r>
              <a:rPr lang="uk-UA" dirty="0" smtClean="0">
                <a:solidFill>
                  <a:schemeClr val="tx1"/>
                </a:solidFill>
              </a:rPr>
              <a:t> + гіперпосилання на сайт)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6165304"/>
            <a:ext cx="8208912" cy="3600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tx1"/>
                </a:solidFill>
              </a:rPr>
              <a:t>Строка</a:t>
            </a:r>
            <a:r>
              <a:rPr lang="uk-UA" dirty="0" smtClean="0">
                <a:solidFill>
                  <a:schemeClr val="tx1"/>
                </a:solidFill>
              </a:rPr>
              <a:t> контактів. Соціальні мережі. Копірайт. тощо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1709192"/>
            <a:ext cx="1296144" cy="351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ц</a:t>
            </a:r>
            <a:r>
              <a:rPr lang="uk-UA" dirty="0" smtClean="0">
                <a:solidFill>
                  <a:schemeClr val="tx1"/>
                </a:solidFill>
              </a:rPr>
              <a:t>ілі (місія)</a:t>
            </a:r>
            <a:endParaRPr lang="uk-UA" dirty="0">
              <a:solidFill>
                <a:schemeClr val="tx1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512" y="1556792"/>
            <a:ext cx="0" cy="24482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23528" y="2141250"/>
            <a:ext cx="1296144" cy="351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</a:rPr>
              <a:t>Напрями роботи</a:t>
            </a:r>
            <a:endParaRPr lang="uk-UA" sz="1200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3528" y="2573288"/>
            <a:ext cx="1296144" cy="351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історія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3528" y="2996952"/>
            <a:ext cx="1296144" cy="351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видання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3429000"/>
            <a:ext cx="1296144" cy="351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річні звіти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70880" y="332656"/>
            <a:ext cx="1305576" cy="3600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tx1"/>
                </a:solidFill>
              </a:rPr>
              <a:t>Соціальні мережі</a:t>
            </a:r>
            <a:endParaRPr lang="uk-UA" sz="1200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3528" y="3861048"/>
            <a:ext cx="1296144" cy="3516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долучитись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179512" y="1797106"/>
            <a:ext cx="144016" cy="17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Стрелка вправо 31"/>
          <p:cNvSpPr/>
          <p:nvPr/>
        </p:nvSpPr>
        <p:spPr>
          <a:xfrm>
            <a:off x="179512" y="2245060"/>
            <a:ext cx="144016" cy="17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Стрелка вправо 32"/>
          <p:cNvSpPr/>
          <p:nvPr/>
        </p:nvSpPr>
        <p:spPr>
          <a:xfrm>
            <a:off x="179512" y="2677108"/>
            <a:ext cx="144016" cy="17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Стрелка вправо 33"/>
          <p:cNvSpPr/>
          <p:nvPr/>
        </p:nvSpPr>
        <p:spPr>
          <a:xfrm>
            <a:off x="179512" y="3109156"/>
            <a:ext cx="144016" cy="17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Стрелка вправо 34"/>
          <p:cNvSpPr/>
          <p:nvPr/>
        </p:nvSpPr>
        <p:spPr>
          <a:xfrm>
            <a:off x="179512" y="3541204"/>
            <a:ext cx="144016" cy="17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Стрелка вправо 35"/>
          <p:cNvSpPr/>
          <p:nvPr/>
        </p:nvSpPr>
        <p:spPr>
          <a:xfrm>
            <a:off x="179512" y="3933056"/>
            <a:ext cx="144016" cy="17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7" name="Прямоугольник 36"/>
          <p:cNvSpPr/>
          <p:nvPr/>
        </p:nvSpPr>
        <p:spPr>
          <a:xfrm>
            <a:off x="6084168" y="1124744"/>
            <a:ext cx="151216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статті</a:t>
            </a:r>
            <a:r>
              <a:rPr lang="uk-UA" b="1" dirty="0" smtClean="0">
                <a:solidFill>
                  <a:schemeClr val="tx1"/>
                </a:solidFill>
              </a:rPr>
              <a:t>     </a:t>
            </a:r>
            <a:r>
              <a:rPr lang="uk-UA" sz="1100" b="1" dirty="0" smtClean="0">
                <a:solidFill>
                  <a:schemeClr val="tx1"/>
                </a:solidFill>
              </a:rPr>
              <a:t>(корисна інформація)</a:t>
            </a:r>
            <a:endParaRPr lang="uk-UA" sz="1100" b="1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 flipH="1">
            <a:off x="7524328" y="1781199"/>
            <a:ext cx="1368152" cy="114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повідомити про порушення прав</a:t>
            </a:r>
            <a:endParaRPr lang="uk-UA" dirty="0">
              <a:solidFill>
                <a:schemeClr val="tx1"/>
              </a:solidFill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9036496" y="1540886"/>
            <a:ext cx="0" cy="4161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трелка вправо 39"/>
          <p:cNvSpPr/>
          <p:nvPr/>
        </p:nvSpPr>
        <p:spPr>
          <a:xfrm flipH="1">
            <a:off x="8892480" y="1875528"/>
            <a:ext cx="144016" cy="17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11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то Всеукраїнське об'єднання людей з наркозалежністю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845" y="-40422"/>
            <a:ext cx="1404243" cy="11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124744"/>
            <a:ext cx="129614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про нас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124744"/>
            <a:ext cx="129614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новини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124744"/>
            <a:ext cx="167504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законодавство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1124744"/>
            <a:ext cx="1368152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ЗМІ про нас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68344" y="1124744"/>
            <a:ext cx="1368152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контакти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5301208"/>
            <a:ext cx="820891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ПАРТНЕРИ (прокрутка </a:t>
            </a:r>
            <a:r>
              <a:rPr lang="uk-UA" dirty="0" err="1" smtClean="0">
                <a:solidFill>
                  <a:schemeClr val="tx1"/>
                </a:solidFill>
              </a:rPr>
              <a:t>лого</a:t>
            </a:r>
            <a:r>
              <a:rPr lang="uk-UA" dirty="0" smtClean="0">
                <a:solidFill>
                  <a:schemeClr val="tx1"/>
                </a:solidFill>
              </a:rPr>
              <a:t> + гіперпосилання на сайт)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6165304"/>
            <a:ext cx="8208912" cy="3600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tx1"/>
                </a:solidFill>
              </a:rPr>
              <a:t>Строка</a:t>
            </a:r>
            <a:r>
              <a:rPr lang="uk-UA" dirty="0" smtClean="0">
                <a:solidFill>
                  <a:schemeClr val="tx1"/>
                </a:solidFill>
              </a:rPr>
              <a:t> контактів. Соціальні мережі. Копірайт. тощо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370880" y="332656"/>
            <a:ext cx="1305576" cy="3600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tx1"/>
                </a:solidFill>
              </a:rPr>
              <a:t>Соціальні мережі</a:t>
            </a:r>
            <a:endParaRPr lang="uk-UA" sz="12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084168" y="1124744"/>
            <a:ext cx="151216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статті</a:t>
            </a:r>
            <a:r>
              <a:rPr lang="uk-UA" b="1" dirty="0" smtClean="0">
                <a:solidFill>
                  <a:schemeClr val="tx1"/>
                </a:solidFill>
              </a:rPr>
              <a:t>     </a:t>
            </a:r>
            <a:r>
              <a:rPr lang="uk-UA" sz="1100" b="1" dirty="0" smtClean="0">
                <a:solidFill>
                  <a:schemeClr val="tx1"/>
                </a:solidFill>
              </a:rPr>
              <a:t>(корисна інформація)</a:t>
            </a:r>
            <a:endParaRPr lang="uk-UA" sz="1100" b="1" dirty="0">
              <a:solidFill>
                <a:schemeClr val="tx1"/>
              </a:solidFill>
            </a:endParaRPr>
          </a:p>
        </p:txBody>
      </p:sp>
      <p:pic>
        <p:nvPicPr>
          <p:cNvPr id="2051" name="Picture 3" descr="D:\фото\2017_и_ранее\ФОРУМ\Альянс\DSC_26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18174"/>
            <a:ext cx="7128792" cy="267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1043608" y="4437112"/>
            <a:ext cx="158417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dirty="0" smtClean="0">
                <a:solidFill>
                  <a:schemeClr val="tx1"/>
                </a:solidFill>
              </a:rPr>
              <a:t>остання новина 1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115616" y="4491118"/>
            <a:ext cx="360040" cy="612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Прямоугольник 32"/>
          <p:cNvSpPr/>
          <p:nvPr/>
        </p:nvSpPr>
        <p:spPr>
          <a:xfrm>
            <a:off x="2915816" y="4437112"/>
            <a:ext cx="158417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dirty="0" smtClean="0">
                <a:solidFill>
                  <a:schemeClr val="tx1"/>
                </a:solidFill>
              </a:rPr>
              <a:t>остання новина 2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987824" y="4491118"/>
            <a:ext cx="360040" cy="612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Прямоугольник 35"/>
          <p:cNvSpPr/>
          <p:nvPr/>
        </p:nvSpPr>
        <p:spPr>
          <a:xfrm>
            <a:off x="6588224" y="4437112"/>
            <a:ext cx="158417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dirty="0" smtClean="0">
                <a:solidFill>
                  <a:schemeClr val="tx1"/>
                </a:solidFill>
              </a:rPr>
              <a:t>остання новина 4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660232" y="4491118"/>
            <a:ext cx="360040" cy="612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Прямоугольник 37"/>
          <p:cNvSpPr/>
          <p:nvPr/>
        </p:nvSpPr>
        <p:spPr>
          <a:xfrm>
            <a:off x="4788024" y="4437112"/>
            <a:ext cx="158417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dirty="0" smtClean="0">
                <a:solidFill>
                  <a:schemeClr val="tx1"/>
                </a:solidFill>
              </a:rPr>
              <a:t>остання новина 3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860032" y="4491118"/>
            <a:ext cx="360040" cy="612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2627784" y="2420888"/>
            <a:ext cx="4176464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>
                <a:solidFill>
                  <a:schemeClr val="tx1"/>
                </a:solidFill>
              </a:rPr>
              <a:t>СЛАЙДЕР або ФОТО з текстом</a:t>
            </a:r>
          </a:p>
        </p:txBody>
      </p:sp>
    </p:spTree>
    <p:extLst>
      <p:ext uri="{BB962C8B-B14F-4D97-AF65-F5344CB8AC3E}">
        <p14:creationId xmlns:p14="http://schemas.microsoft.com/office/powerpoint/2010/main" val="14350280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103</Words>
  <Application>Microsoft Office PowerPoint</Application>
  <PresentationFormat>Экран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cp:lastPrinted>2018-02-15T15:28:46Z</cp:lastPrinted>
  <dcterms:created xsi:type="dcterms:W3CDTF">2018-02-15T14:46:52Z</dcterms:created>
  <dcterms:modified xsi:type="dcterms:W3CDTF">2018-02-22T09:59:45Z</dcterms:modified>
</cp:coreProperties>
</file>