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0"/>
  </p:notesMasterIdLst>
  <p:handoutMasterIdLst>
    <p:handoutMasterId r:id="rId21"/>
  </p:handoutMasterIdLst>
  <p:sldIdLst>
    <p:sldId id="256" r:id="rId2"/>
    <p:sldId id="456" r:id="rId3"/>
    <p:sldId id="434" r:id="rId4"/>
    <p:sldId id="451" r:id="rId5"/>
    <p:sldId id="454" r:id="rId6"/>
    <p:sldId id="458" r:id="rId7"/>
    <p:sldId id="459" r:id="rId8"/>
    <p:sldId id="460" r:id="rId9"/>
    <p:sldId id="461" r:id="rId10"/>
    <p:sldId id="462" r:id="rId11"/>
    <p:sldId id="463" r:id="rId12"/>
    <p:sldId id="464" r:id="rId13"/>
    <p:sldId id="465" r:id="rId14"/>
    <p:sldId id="466" r:id="rId15"/>
    <p:sldId id="467" r:id="rId16"/>
    <p:sldId id="468" r:id="rId17"/>
    <p:sldId id="469" r:id="rId18"/>
    <p:sldId id="455" r:id="rId19"/>
  </p:sldIdLst>
  <p:sldSz cx="9144000" cy="6858000" type="screen4x3"/>
  <p:notesSz cx="6888163" cy="100203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29"/>
    <a:srgbClr val="EBD0FC"/>
    <a:srgbClr val="D1E7FB"/>
    <a:srgbClr val="66FF33"/>
    <a:srgbClr val="4982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60" autoAdjust="0"/>
    <p:restoredTop sz="93811" autoAdjust="0"/>
  </p:normalViewPr>
  <p:slideViewPr>
    <p:cSldViewPr>
      <p:cViewPr>
        <p:scale>
          <a:sx n="60" d="100"/>
          <a:sy n="60" d="100"/>
        </p:scale>
        <p:origin x="-902" y="16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uk-UA" dirty="0" smtClean="0"/>
              <a:t>Фінансування</a:t>
            </a:r>
            <a:r>
              <a:rPr lang="uk-UA" baseline="0" dirty="0" smtClean="0"/>
              <a:t> с</a:t>
            </a:r>
            <a:r>
              <a:rPr lang="uk-UA" dirty="0" smtClean="0"/>
              <a:t>оціальних послуг</a:t>
            </a:r>
            <a:endParaRPr lang="uk-UA" dirty="0"/>
          </a:p>
        </c:rich>
      </c:tx>
      <c:layout/>
      <c:overlay val="0"/>
    </c:title>
    <c:autoTitleDeleted val="0"/>
    <c:plotArea>
      <c:layout/>
      <c:pieChart>
        <c:varyColors val="1"/>
        <c:ser>
          <c:idx val="0"/>
          <c:order val="0"/>
          <c:tx>
            <c:strRef>
              <c:f>Лист1!$B$1</c:f>
              <c:strCache>
                <c:ptCount val="1"/>
                <c:pt idx="0">
                  <c:v>Соціальні послуги</c:v>
                </c:pt>
              </c:strCache>
            </c:strRef>
          </c:tx>
          <c:cat>
            <c:strRef>
              <c:f>Лист1!$A$2:$A$5</c:f>
              <c:strCache>
                <c:ptCount val="3"/>
                <c:pt idx="0">
                  <c:v>Бюджетні кошти</c:v>
                </c:pt>
                <c:pt idx="1">
                  <c:v>Соціалні інвестиції</c:v>
                </c:pt>
                <c:pt idx="2">
                  <c:v>Кошти клієнтів</c:v>
                </c:pt>
              </c:strCache>
            </c:strRef>
          </c:cat>
          <c:val>
            <c:numRef>
              <c:f>Лист1!$B$2:$B$5</c:f>
              <c:numCache>
                <c:formatCode>General</c:formatCode>
                <c:ptCount val="4"/>
                <c:pt idx="0">
                  <c:v>44</c:v>
                </c:pt>
                <c:pt idx="1">
                  <c:v>19</c:v>
                </c:pt>
                <c:pt idx="2">
                  <c:v>37</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71369867518479901"/>
          <c:y val="0.25065556441441145"/>
          <c:w val="0.28441155887982417"/>
          <c:h val="0.35894622819686706"/>
        </c:manualLayout>
      </c:layout>
      <c:overlay val="0"/>
    </c:legend>
    <c:plotVisOnly val="1"/>
    <c:dispBlanksAs val="gap"/>
    <c:showDLblsOverMax val="0"/>
  </c:chart>
  <c:txPr>
    <a:bodyPr/>
    <a:lstStyle/>
    <a:p>
      <a:pPr>
        <a:defRPr sz="1800"/>
      </a:pPr>
      <a:endParaRPr lang="uk-UA"/>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84500" cy="500063"/>
          </a:xfrm>
          <a:prstGeom prst="rect">
            <a:avLst/>
          </a:prstGeom>
        </p:spPr>
        <p:txBody>
          <a:bodyPr vert="horz" lIns="91859" tIns="45930" rIns="91859" bIns="45930" rtlCol="0"/>
          <a:lstStyle>
            <a:lvl1pPr algn="l">
              <a:defRPr sz="1200">
                <a:latin typeface="Arial" charset="0"/>
                <a:cs typeface="+mn-cs"/>
              </a:defRPr>
            </a:lvl1pPr>
          </a:lstStyle>
          <a:p>
            <a:pPr>
              <a:defRPr/>
            </a:pPr>
            <a:endParaRPr lang="uk-UA"/>
          </a:p>
        </p:txBody>
      </p:sp>
      <p:sp>
        <p:nvSpPr>
          <p:cNvPr id="3" name="Дата 2"/>
          <p:cNvSpPr>
            <a:spLocks noGrp="1"/>
          </p:cNvSpPr>
          <p:nvPr>
            <p:ph type="dt" sz="quarter" idx="1"/>
          </p:nvPr>
        </p:nvSpPr>
        <p:spPr>
          <a:xfrm>
            <a:off x="3902075" y="0"/>
            <a:ext cx="2984500" cy="500063"/>
          </a:xfrm>
          <a:prstGeom prst="rect">
            <a:avLst/>
          </a:prstGeom>
        </p:spPr>
        <p:txBody>
          <a:bodyPr vert="horz" lIns="91859" tIns="45930" rIns="91859" bIns="45930" rtlCol="0"/>
          <a:lstStyle>
            <a:lvl1pPr algn="r">
              <a:defRPr sz="1200">
                <a:latin typeface="Arial" charset="0"/>
                <a:cs typeface="+mn-cs"/>
              </a:defRPr>
            </a:lvl1pPr>
          </a:lstStyle>
          <a:p>
            <a:pPr>
              <a:defRPr/>
            </a:pPr>
            <a:fld id="{89561968-ABB3-4041-B9F9-D0EB5A162B4B}" type="datetimeFigureOut">
              <a:rPr lang="uk-UA"/>
              <a:pPr>
                <a:defRPr/>
              </a:pPr>
              <a:t>04.04.2016</a:t>
            </a:fld>
            <a:endParaRPr lang="uk-UA"/>
          </a:p>
        </p:txBody>
      </p:sp>
      <p:sp>
        <p:nvSpPr>
          <p:cNvPr id="4" name="Нижний колонтитул 3"/>
          <p:cNvSpPr>
            <a:spLocks noGrp="1"/>
          </p:cNvSpPr>
          <p:nvPr>
            <p:ph type="ftr" sz="quarter" idx="2"/>
          </p:nvPr>
        </p:nvSpPr>
        <p:spPr>
          <a:xfrm>
            <a:off x="0" y="9518650"/>
            <a:ext cx="2984500" cy="500063"/>
          </a:xfrm>
          <a:prstGeom prst="rect">
            <a:avLst/>
          </a:prstGeom>
        </p:spPr>
        <p:txBody>
          <a:bodyPr vert="horz" lIns="91859" tIns="45930" rIns="91859" bIns="45930" rtlCol="0" anchor="b"/>
          <a:lstStyle>
            <a:lvl1pPr algn="l">
              <a:defRPr sz="1200">
                <a:latin typeface="Arial" charset="0"/>
                <a:cs typeface="+mn-cs"/>
              </a:defRPr>
            </a:lvl1pPr>
          </a:lstStyle>
          <a:p>
            <a:pPr>
              <a:defRPr/>
            </a:pPr>
            <a:endParaRPr lang="uk-UA"/>
          </a:p>
        </p:txBody>
      </p:sp>
      <p:sp>
        <p:nvSpPr>
          <p:cNvPr id="5" name="Номер слайда 4"/>
          <p:cNvSpPr>
            <a:spLocks noGrp="1"/>
          </p:cNvSpPr>
          <p:nvPr>
            <p:ph type="sldNum" sz="quarter" idx="3"/>
          </p:nvPr>
        </p:nvSpPr>
        <p:spPr>
          <a:xfrm>
            <a:off x="3902075" y="9518650"/>
            <a:ext cx="2984500" cy="500063"/>
          </a:xfrm>
          <a:prstGeom prst="rect">
            <a:avLst/>
          </a:prstGeom>
        </p:spPr>
        <p:txBody>
          <a:bodyPr vert="horz" lIns="91859" tIns="45930" rIns="91859" bIns="45930" rtlCol="0" anchor="b"/>
          <a:lstStyle>
            <a:lvl1pPr algn="r">
              <a:defRPr sz="1200">
                <a:latin typeface="Arial" charset="0"/>
                <a:cs typeface="+mn-cs"/>
              </a:defRPr>
            </a:lvl1pPr>
          </a:lstStyle>
          <a:p>
            <a:pPr>
              <a:defRPr/>
            </a:pPr>
            <a:fld id="{C369B4D8-9796-46DE-958E-0089D176ECBB}" type="slidenum">
              <a:rPr lang="uk-UA"/>
              <a:pPr>
                <a:defRPr/>
              </a:pPr>
              <a:t>‹#›</a:t>
            </a:fld>
            <a:endParaRPr lang="uk-UA"/>
          </a:p>
        </p:txBody>
      </p:sp>
    </p:spTree>
    <p:extLst>
      <p:ext uri="{BB962C8B-B14F-4D97-AF65-F5344CB8AC3E}">
        <p14:creationId xmlns:p14="http://schemas.microsoft.com/office/powerpoint/2010/main" val="41447165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84500" cy="501650"/>
          </a:xfrm>
          <a:prstGeom prst="rect">
            <a:avLst/>
          </a:prstGeom>
        </p:spPr>
        <p:txBody>
          <a:bodyPr vert="horz" lIns="91440" tIns="45720" rIns="91440" bIns="45720" rtlCol="0"/>
          <a:lstStyle>
            <a:lvl1pPr algn="l">
              <a:defRPr sz="1200">
                <a:latin typeface="Arial" pitchFamily="34" charset="0"/>
                <a:cs typeface="Arial" pitchFamily="34" charset="0"/>
              </a:defRPr>
            </a:lvl1pPr>
          </a:lstStyle>
          <a:p>
            <a:pPr>
              <a:defRPr/>
            </a:pPr>
            <a:endParaRPr lang="uk-UA"/>
          </a:p>
        </p:txBody>
      </p:sp>
      <p:sp>
        <p:nvSpPr>
          <p:cNvPr id="3" name="Дата 2"/>
          <p:cNvSpPr>
            <a:spLocks noGrp="1"/>
          </p:cNvSpPr>
          <p:nvPr>
            <p:ph type="dt" idx="1"/>
          </p:nvPr>
        </p:nvSpPr>
        <p:spPr>
          <a:xfrm>
            <a:off x="3902075" y="0"/>
            <a:ext cx="2984500" cy="501650"/>
          </a:xfrm>
          <a:prstGeom prst="rect">
            <a:avLst/>
          </a:prstGeom>
        </p:spPr>
        <p:txBody>
          <a:bodyPr vert="horz" lIns="91440" tIns="45720" rIns="91440" bIns="45720" rtlCol="0"/>
          <a:lstStyle>
            <a:lvl1pPr algn="r">
              <a:defRPr sz="1200">
                <a:latin typeface="Arial" pitchFamily="34" charset="0"/>
                <a:cs typeface="Arial" pitchFamily="34" charset="0"/>
              </a:defRPr>
            </a:lvl1pPr>
          </a:lstStyle>
          <a:p>
            <a:pPr>
              <a:defRPr/>
            </a:pPr>
            <a:fld id="{B4CF3CA4-96B7-433B-BA4E-5DDF86FA28DA}" type="datetimeFigureOut">
              <a:rPr lang="uk-UA"/>
              <a:pPr>
                <a:defRPr/>
              </a:pPr>
              <a:t>04.04.2016</a:t>
            </a:fld>
            <a:endParaRPr lang="uk-UA"/>
          </a:p>
        </p:txBody>
      </p:sp>
      <p:sp>
        <p:nvSpPr>
          <p:cNvPr id="4" name="Образ слайда 3"/>
          <p:cNvSpPr>
            <a:spLocks noGrp="1" noRot="1" noChangeAspect="1"/>
          </p:cNvSpPr>
          <p:nvPr>
            <p:ph type="sldImg" idx="2"/>
          </p:nvPr>
        </p:nvSpPr>
        <p:spPr>
          <a:xfrm>
            <a:off x="939800" y="750888"/>
            <a:ext cx="5008563" cy="3757612"/>
          </a:xfrm>
          <a:prstGeom prst="rect">
            <a:avLst/>
          </a:prstGeom>
          <a:noFill/>
          <a:ln w="12700">
            <a:solidFill>
              <a:prstClr val="black"/>
            </a:solidFill>
          </a:ln>
        </p:spPr>
        <p:txBody>
          <a:bodyPr vert="horz" lIns="91440" tIns="45720" rIns="91440" bIns="45720" rtlCol="0" anchor="ctr"/>
          <a:lstStyle/>
          <a:p>
            <a:pPr lvl="0"/>
            <a:endParaRPr lang="uk-UA" noProof="0" smtClean="0"/>
          </a:p>
        </p:txBody>
      </p:sp>
      <p:sp>
        <p:nvSpPr>
          <p:cNvPr id="5" name="Заметки 4"/>
          <p:cNvSpPr>
            <a:spLocks noGrp="1"/>
          </p:cNvSpPr>
          <p:nvPr>
            <p:ph type="body" sz="quarter" idx="3"/>
          </p:nvPr>
        </p:nvSpPr>
        <p:spPr>
          <a:xfrm>
            <a:off x="688975" y="4759325"/>
            <a:ext cx="5510213" cy="4510088"/>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uk-UA" noProof="0" smtClean="0"/>
          </a:p>
        </p:txBody>
      </p:sp>
      <p:sp>
        <p:nvSpPr>
          <p:cNvPr id="6" name="Нижний колонтитул 5"/>
          <p:cNvSpPr>
            <a:spLocks noGrp="1"/>
          </p:cNvSpPr>
          <p:nvPr>
            <p:ph type="ftr" sz="quarter" idx="4"/>
          </p:nvPr>
        </p:nvSpPr>
        <p:spPr>
          <a:xfrm>
            <a:off x="0" y="9517063"/>
            <a:ext cx="2984500" cy="501650"/>
          </a:xfrm>
          <a:prstGeom prst="rect">
            <a:avLst/>
          </a:prstGeom>
        </p:spPr>
        <p:txBody>
          <a:bodyPr vert="horz" lIns="91440" tIns="45720" rIns="91440" bIns="45720" rtlCol="0" anchor="b"/>
          <a:lstStyle>
            <a:lvl1pPr algn="l">
              <a:defRPr sz="1200">
                <a:latin typeface="Arial" pitchFamily="34" charset="0"/>
                <a:cs typeface="Arial" pitchFamily="34" charset="0"/>
              </a:defRPr>
            </a:lvl1pPr>
          </a:lstStyle>
          <a:p>
            <a:pPr>
              <a:defRPr/>
            </a:pPr>
            <a:endParaRPr lang="uk-UA"/>
          </a:p>
        </p:txBody>
      </p:sp>
      <p:sp>
        <p:nvSpPr>
          <p:cNvPr id="7" name="Номер слайда 6"/>
          <p:cNvSpPr>
            <a:spLocks noGrp="1"/>
          </p:cNvSpPr>
          <p:nvPr>
            <p:ph type="sldNum" sz="quarter" idx="5"/>
          </p:nvPr>
        </p:nvSpPr>
        <p:spPr>
          <a:xfrm>
            <a:off x="3902075" y="9517063"/>
            <a:ext cx="2984500" cy="501650"/>
          </a:xfrm>
          <a:prstGeom prst="rect">
            <a:avLst/>
          </a:prstGeom>
        </p:spPr>
        <p:txBody>
          <a:bodyPr vert="horz" lIns="91440" tIns="45720" rIns="91440" bIns="45720" rtlCol="0" anchor="b"/>
          <a:lstStyle>
            <a:lvl1pPr algn="r">
              <a:defRPr sz="1200">
                <a:latin typeface="Arial" pitchFamily="34" charset="0"/>
                <a:cs typeface="Arial" pitchFamily="34" charset="0"/>
              </a:defRPr>
            </a:lvl1pPr>
          </a:lstStyle>
          <a:p>
            <a:pPr>
              <a:defRPr/>
            </a:pPr>
            <a:fld id="{9D986749-BFA6-4F5F-91AC-DABFB4184DB3}" type="slidenum">
              <a:rPr lang="uk-UA"/>
              <a:pPr>
                <a:defRPr/>
              </a:pPr>
              <a:t>‹#›</a:t>
            </a:fld>
            <a:endParaRPr lang="uk-UA"/>
          </a:p>
        </p:txBody>
      </p:sp>
    </p:spTree>
    <p:extLst>
      <p:ext uri="{BB962C8B-B14F-4D97-AF65-F5344CB8AC3E}">
        <p14:creationId xmlns:p14="http://schemas.microsoft.com/office/powerpoint/2010/main" val="27819544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Образ слайда 1"/>
          <p:cNvSpPr>
            <a:spLocks noGrp="1" noRot="1" noChangeAspect="1" noTextEdit="1"/>
          </p:cNvSpPr>
          <p:nvPr>
            <p:ph type="sldImg"/>
          </p:nvPr>
        </p:nvSpPr>
        <p:spPr>
          <a:ln/>
        </p:spPr>
      </p:sp>
      <p:sp>
        <p:nvSpPr>
          <p:cNvPr id="28675" name="Заметки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endParaRPr lang="ru-RU" altLang="ru-RU" smtClean="0">
              <a:cs typeface="Arial" charset="0"/>
            </a:endParaRPr>
          </a:p>
        </p:txBody>
      </p:sp>
      <p:sp>
        <p:nvSpPr>
          <p:cNvPr id="28676" name="Номер слайда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sz="2600" b="1">
                <a:solidFill>
                  <a:schemeClr val="tx1"/>
                </a:solidFill>
                <a:latin typeface="Times New Roman" pitchFamily="18" charset="0"/>
                <a:cs typeface="Arial" charset="0"/>
              </a:defRPr>
            </a:lvl1pPr>
            <a:lvl2pPr marL="753426" indent="-289779">
              <a:defRPr sz="2600" b="1">
                <a:solidFill>
                  <a:schemeClr val="tx1"/>
                </a:solidFill>
                <a:latin typeface="Times New Roman" pitchFamily="18" charset="0"/>
                <a:cs typeface="Arial" charset="0"/>
              </a:defRPr>
            </a:lvl2pPr>
            <a:lvl3pPr marL="1159116" indent="-231823">
              <a:defRPr sz="2600" b="1">
                <a:solidFill>
                  <a:schemeClr val="tx1"/>
                </a:solidFill>
                <a:latin typeface="Times New Roman" pitchFamily="18" charset="0"/>
                <a:cs typeface="Arial" charset="0"/>
              </a:defRPr>
            </a:lvl3pPr>
            <a:lvl4pPr marL="1622763" indent="-231823">
              <a:defRPr sz="2600" b="1">
                <a:solidFill>
                  <a:schemeClr val="tx1"/>
                </a:solidFill>
                <a:latin typeface="Times New Roman" pitchFamily="18" charset="0"/>
                <a:cs typeface="Arial" charset="0"/>
              </a:defRPr>
            </a:lvl4pPr>
            <a:lvl5pPr marL="2086409" indent="-231823">
              <a:defRPr sz="2600" b="1">
                <a:solidFill>
                  <a:schemeClr val="tx1"/>
                </a:solidFill>
                <a:latin typeface="Times New Roman" pitchFamily="18" charset="0"/>
                <a:cs typeface="Arial" charset="0"/>
              </a:defRPr>
            </a:lvl5pPr>
            <a:lvl6pPr marL="2550056" indent="-231823" eaLnBrk="0" fontAlgn="base" hangingPunct="0">
              <a:spcBef>
                <a:spcPct val="0"/>
              </a:spcBef>
              <a:spcAft>
                <a:spcPct val="0"/>
              </a:spcAft>
              <a:defRPr sz="2600" b="1">
                <a:solidFill>
                  <a:schemeClr val="tx1"/>
                </a:solidFill>
                <a:latin typeface="Times New Roman" pitchFamily="18" charset="0"/>
                <a:cs typeface="Arial" charset="0"/>
              </a:defRPr>
            </a:lvl6pPr>
            <a:lvl7pPr marL="3013702" indent="-231823" eaLnBrk="0" fontAlgn="base" hangingPunct="0">
              <a:spcBef>
                <a:spcPct val="0"/>
              </a:spcBef>
              <a:spcAft>
                <a:spcPct val="0"/>
              </a:spcAft>
              <a:defRPr sz="2600" b="1">
                <a:solidFill>
                  <a:schemeClr val="tx1"/>
                </a:solidFill>
                <a:latin typeface="Times New Roman" pitchFamily="18" charset="0"/>
                <a:cs typeface="Arial" charset="0"/>
              </a:defRPr>
            </a:lvl7pPr>
            <a:lvl8pPr marL="3477349" indent="-231823" eaLnBrk="0" fontAlgn="base" hangingPunct="0">
              <a:spcBef>
                <a:spcPct val="0"/>
              </a:spcBef>
              <a:spcAft>
                <a:spcPct val="0"/>
              </a:spcAft>
              <a:defRPr sz="2600" b="1">
                <a:solidFill>
                  <a:schemeClr val="tx1"/>
                </a:solidFill>
                <a:latin typeface="Times New Roman" pitchFamily="18" charset="0"/>
                <a:cs typeface="Arial" charset="0"/>
              </a:defRPr>
            </a:lvl8pPr>
            <a:lvl9pPr marL="3940995" indent="-231823" eaLnBrk="0" fontAlgn="base" hangingPunct="0">
              <a:spcBef>
                <a:spcPct val="0"/>
              </a:spcBef>
              <a:spcAft>
                <a:spcPct val="0"/>
              </a:spcAft>
              <a:defRPr sz="2600" b="1">
                <a:solidFill>
                  <a:schemeClr val="tx1"/>
                </a:solidFill>
                <a:latin typeface="Times New Roman" pitchFamily="18" charset="0"/>
                <a:cs typeface="Arial" charset="0"/>
              </a:defRPr>
            </a:lvl9pPr>
          </a:lstStyle>
          <a:p>
            <a:fld id="{E76E1B42-3FE8-4335-85FD-89B2AE1CA265}" type="slidenum">
              <a:rPr lang="ru-RU" altLang="ru-RU" sz="1200" b="0"/>
              <a:pPr/>
              <a:t>2</a:t>
            </a:fld>
            <a:endParaRPr lang="ru-RU" altLang="ru-RU" sz="1200" b="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Образ слайда 1"/>
          <p:cNvSpPr>
            <a:spLocks noGrp="1" noRot="1" noChangeAspect="1" noTextEdit="1"/>
          </p:cNvSpPr>
          <p:nvPr>
            <p:ph type="sldImg"/>
          </p:nvPr>
        </p:nvSpPr>
        <p:spPr>
          <a:ln/>
        </p:spPr>
      </p:sp>
      <p:sp>
        <p:nvSpPr>
          <p:cNvPr id="25603" name="Заметки 2"/>
          <p:cNvSpPr>
            <a:spLocks noGrp="1"/>
          </p:cNvSpPr>
          <p:nvPr>
            <p:ph type="body" idx="1"/>
          </p:nvPr>
        </p:nvSpPr>
        <p:spPr>
          <a:noFill/>
        </p:spPr>
        <p:txBody>
          <a:bodyPr/>
          <a:lstStyle/>
          <a:p>
            <a:pPr eaLnBrk="1" hangingPunct="1">
              <a:spcBef>
                <a:spcPct val="0"/>
              </a:spcBef>
            </a:pPr>
            <a:endParaRPr lang="uk-UA" altLang="uk-UA" smtClean="0"/>
          </a:p>
        </p:txBody>
      </p:sp>
      <p:sp>
        <p:nvSpPr>
          <p:cNvPr id="25604" name="Номер слайда 3"/>
          <p:cNvSpPr txBox="1">
            <a:spLocks noGrp="1"/>
          </p:cNvSpPr>
          <p:nvPr/>
        </p:nvSpPr>
        <p:spPr bwMode="auto">
          <a:xfrm>
            <a:off x="3901698" y="9517546"/>
            <a:ext cx="2984871" cy="501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16" tIns="48308" rIns="96616" bIns="48308" anchor="b"/>
          <a:lstStyle>
            <a:lvl1pPr algn="l" eaLnBrk="0" hangingPunct="0">
              <a:spcBef>
                <a:spcPct val="30000"/>
              </a:spcBef>
              <a:defRPr sz="1200">
                <a:solidFill>
                  <a:schemeClr val="tx1"/>
                </a:solidFill>
                <a:latin typeface="Calibri" pitchFamily="34" charset="0"/>
              </a:defRPr>
            </a:lvl1pPr>
            <a:lvl2pPr marL="742950" indent="-285750" algn="l" eaLnBrk="0" hangingPunct="0">
              <a:spcBef>
                <a:spcPct val="30000"/>
              </a:spcBef>
              <a:defRPr sz="1200">
                <a:solidFill>
                  <a:schemeClr val="tx1"/>
                </a:solidFill>
                <a:latin typeface="Calibri" pitchFamily="34" charset="0"/>
              </a:defRPr>
            </a:lvl2pPr>
            <a:lvl3pPr marL="1143000" indent="-228600" algn="l" eaLnBrk="0" hangingPunct="0">
              <a:spcBef>
                <a:spcPct val="30000"/>
              </a:spcBef>
              <a:defRPr sz="1200">
                <a:solidFill>
                  <a:schemeClr val="tx1"/>
                </a:solidFill>
                <a:latin typeface="Calibri" pitchFamily="34" charset="0"/>
              </a:defRPr>
            </a:lvl3pPr>
            <a:lvl4pPr marL="1600200" indent="-228600" algn="l" eaLnBrk="0" hangingPunct="0">
              <a:spcBef>
                <a:spcPct val="30000"/>
              </a:spcBef>
              <a:defRPr sz="1200">
                <a:solidFill>
                  <a:schemeClr val="tx1"/>
                </a:solidFill>
                <a:latin typeface="Calibri" pitchFamily="34" charset="0"/>
              </a:defRPr>
            </a:lvl4pPr>
            <a:lvl5pPr marL="2057400" indent="-228600" algn="l"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8F3C2943-12BA-469D-9079-CC1848A5F665}" type="slidenum">
              <a:rPr lang="uk-UA" altLang="uk-UA" b="0">
                <a:latin typeface="Arial" charset="0"/>
              </a:rPr>
              <a:pPr algn="r" eaLnBrk="1" hangingPunct="1">
                <a:spcBef>
                  <a:spcPct val="0"/>
                </a:spcBef>
              </a:pPr>
              <a:t>18</a:t>
            </a:fld>
            <a:endParaRPr lang="uk-UA" altLang="uk-UA" b="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Rounded Rectangle 15"/>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5" name="Group 9"/>
          <p:cNvGrpSpPr>
            <a:grpSpLocks noChangeAspect="1"/>
          </p:cNvGrpSpPr>
          <p:nvPr/>
        </p:nvGrpSpPr>
        <p:grpSpPr bwMode="auto">
          <a:xfrm>
            <a:off x="211138" y="5354638"/>
            <a:ext cx="8723312" cy="1330325"/>
            <a:chOff x="-3905250" y="4294188"/>
            <a:chExt cx="13011150" cy="1892300"/>
          </a:xfrm>
        </p:grpSpPr>
        <p:sp>
          <p:nvSpPr>
            <p:cNvPr id="6" name="Freeform 14"/>
            <p:cNvSpPr>
              <a:spLocks/>
            </p:cNvSpPr>
            <p:nvPr/>
          </p:nvSpPr>
          <p:spPr bwMode="hidden">
            <a:xfrm>
              <a:off x="4810681" y="4499676"/>
              <a:ext cx="4295219" cy="1016152"/>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7" name="Freeform 18"/>
            <p:cNvSpPr>
              <a:spLocks/>
            </p:cNvSpPr>
            <p:nvPr/>
          </p:nvSpPr>
          <p:spPr bwMode="hidden">
            <a:xfrm>
              <a:off x="-308538" y="4319027"/>
              <a:ext cx="8280254" cy="1208092"/>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8" name="Freeform 22"/>
            <p:cNvSpPr>
              <a:spLocks/>
            </p:cNvSpPr>
            <p:nvPr/>
          </p:nvSpPr>
          <p:spPr bwMode="hidden">
            <a:xfrm>
              <a:off x="4014" y="4334834"/>
              <a:ext cx="8164231" cy="1101960"/>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uk-UA"/>
            </a:p>
          </p:txBody>
        </p:sp>
        <p:sp>
          <p:nvSpPr>
            <p:cNvPr id="9" name="Freeform 26"/>
            <p:cNvSpPr>
              <a:spLocks/>
            </p:cNvSpPr>
            <p:nvPr/>
          </p:nvSpPr>
          <p:spPr bwMode="hidden">
            <a:xfrm>
              <a:off x="4157164" y="4316769"/>
              <a:ext cx="4939265" cy="925827"/>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uk-UA"/>
            </a:p>
          </p:txBody>
        </p:sp>
        <p:sp useBgFill="1">
          <p:nvSpPr>
            <p:cNvPr id="10" name="Freeform 10"/>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1" name="Date Placeholder 3"/>
          <p:cNvSpPr>
            <a:spLocks noGrp="1"/>
          </p:cNvSpPr>
          <p:nvPr>
            <p:ph type="dt" sz="half" idx="10"/>
          </p:nvPr>
        </p:nvSpPr>
        <p:spPr/>
        <p:txBody>
          <a:bodyPr/>
          <a:lstStyle>
            <a:lvl1pPr>
              <a:defRPr/>
            </a:lvl1pPr>
          </a:lstStyle>
          <a:p>
            <a:pPr>
              <a:defRPr/>
            </a:pPr>
            <a:fld id="{2617368D-DD0B-4A0A-9C26-AEA29F29E4FF}" type="datetimeFigureOut">
              <a:rPr lang="ru-RU"/>
              <a:pPr>
                <a:defRPr/>
              </a:pPr>
              <a:t>04.04.2016</a:t>
            </a:fld>
            <a:endParaRPr lang="ru-RU"/>
          </a:p>
        </p:txBody>
      </p:sp>
      <p:sp>
        <p:nvSpPr>
          <p:cNvPr id="12" name="Footer Placeholder 4"/>
          <p:cNvSpPr>
            <a:spLocks noGrp="1"/>
          </p:cNvSpPr>
          <p:nvPr>
            <p:ph type="ftr" sz="quarter" idx="11"/>
          </p:nvPr>
        </p:nvSpPr>
        <p:spPr/>
        <p:txBody>
          <a:bodyPr/>
          <a:lstStyle>
            <a:lvl1pPr>
              <a:defRPr/>
            </a:lvl1pPr>
          </a:lstStyle>
          <a:p>
            <a:pPr>
              <a:defRPr/>
            </a:pPr>
            <a:endParaRPr lang="ru-RU"/>
          </a:p>
        </p:txBody>
      </p:sp>
      <p:sp>
        <p:nvSpPr>
          <p:cNvPr id="13" name="Slide Number Placeholder 5"/>
          <p:cNvSpPr>
            <a:spLocks noGrp="1"/>
          </p:cNvSpPr>
          <p:nvPr>
            <p:ph type="sldNum" sz="quarter" idx="12"/>
          </p:nvPr>
        </p:nvSpPr>
        <p:spPr/>
        <p:txBody>
          <a:bodyPr/>
          <a:lstStyle>
            <a:lvl1pPr>
              <a:defRPr/>
            </a:lvl1pPr>
          </a:lstStyle>
          <a:p>
            <a:pPr>
              <a:defRPr/>
            </a:pPr>
            <a:fld id="{E8720DA2-EC70-425F-8325-F9C3C57C9E8E}" type="slidenum">
              <a:rPr lang="ru-RU"/>
              <a:pPr>
                <a:defRPr/>
              </a:pPr>
              <a:t>‹#›</a:t>
            </a:fld>
            <a:endParaRPr lang="ru-RU"/>
          </a:p>
        </p:txBody>
      </p:sp>
    </p:spTree>
    <p:extLst>
      <p:ext uri="{BB962C8B-B14F-4D97-AF65-F5344CB8AC3E}">
        <p14:creationId xmlns:p14="http://schemas.microsoft.com/office/powerpoint/2010/main" val="2311305210"/>
      </p:ext>
    </p:extLst>
  </p:cSld>
  <p:clrMapOvr>
    <a:masterClrMapping/>
  </p:clrMapOvr>
  <p:transition spd="slow">
    <p:wipe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Title 6"/>
          <p:cNvSpPr>
            <a:spLocks noGrp="1"/>
          </p:cNvSpPr>
          <p:nvPr>
            <p:ph type="title"/>
          </p:nvPr>
        </p:nvSpPr>
        <p:spPr/>
        <p:txBody>
          <a:bodyPr/>
          <a:lstStyle/>
          <a:p>
            <a:r>
              <a:rPr lang="ru-RU" smtClean="0"/>
              <a:t>Образец заголовка</a:t>
            </a:r>
            <a:endParaRPr lang="en-US"/>
          </a:p>
        </p:txBody>
      </p:sp>
      <p:sp>
        <p:nvSpPr>
          <p:cNvPr id="4" name="Date Placeholder 3"/>
          <p:cNvSpPr>
            <a:spLocks noGrp="1"/>
          </p:cNvSpPr>
          <p:nvPr>
            <p:ph type="dt" sz="half" idx="10"/>
          </p:nvPr>
        </p:nvSpPr>
        <p:spPr/>
        <p:txBody>
          <a:bodyPr/>
          <a:lstStyle>
            <a:lvl1pPr>
              <a:defRPr/>
            </a:lvl1pPr>
          </a:lstStyle>
          <a:p>
            <a:pPr>
              <a:defRPr/>
            </a:pPr>
            <a:fld id="{33773048-5BB6-43F3-83B3-9F61FDB5A201}" type="datetimeFigureOut">
              <a:rPr lang="ru-RU"/>
              <a:pPr>
                <a:defRPr/>
              </a:pPr>
              <a:t>04.04.2016</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EEE87E23-A80F-4CFE-A3BF-8796455B284E}" type="slidenum">
              <a:rPr lang="ru-RU"/>
              <a:pPr>
                <a:defRPr/>
              </a:pPr>
              <a:t>‹#›</a:t>
            </a:fld>
            <a:endParaRPr lang="ru-RU"/>
          </a:p>
        </p:txBody>
      </p:sp>
    </p:spTree>
    <p:extLst>
      <p:ext uri="{BB962C8B-B14F-4D97-AF65-F5344CB8AC3E}">
        <p14:creationId xmlns:p14="http://schemas.microsoft.com/office/powerpoint/2010/main" val="2764663514"/>
      </p:ext>
    </p:extLst>
  </p:cSld>
  <p:clrMapOvr>
    <a:masterClrMapping/>
  </p:clrMapOvr>
  <p:transition spd="slow">
    <p:wipe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4" name="Rounded Rectangle 13"/>
          <p:cNvSpPr/>
          <p:nvPr/>
        </p:nvSpPr>
        <p:spPr>
          <a:xfrm>
            <a:off x="228600" y="228600"/>
            <a:ext cx="8696325" cy="473710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Freeform 14"/>
          <p:cNvSpPr>
            <a:spLocks/>
          </p:cNvSpPr>
          <p:nvPr/>
        </p:nvSpPr>
        <p:spPr bwMode="hidden">
          <a:xfrm>
            <a:off x="6046788" y="4203700"/>
            <a:ext cx="2876550" cy="714375"/>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6" name="Freeform 18"/>
          <p:cNvSpPr>
            <a:spLocks/>
          </p:cNvSpPr>
          <p:nvPr/>
        </p:nvSpPr>
        <p:spPr bwMode="hidden">
          <a:xfrm>
            <a:off x="2619375" y="4075113"/>
            <a:ext cx="5545138" cy="850900"/>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7" name="Freeform 22"/>
          <p:cNvSpPr>
            <a:spLocks/>
          </p:cNvSpPr>
          <p:nvPr/>
        </p:nvSpPr>
        <p:spPr bwMode="hidden">
          <a:xfrm>
            <a:off x="2828925" y="4087813"/>
            <a:ext cx="5467350" cy="774700"/>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uk-UA"/>
          </a:p>
        </p:txBody>
      </p:sp>
      <p:sp>
        <p:nvSpPr>
          <p:cNvPr id="8" name="Freeform 26"/>
          <p:cNvSpPr>
            <a:spLocks/>
          </p:cNvSpPr>
          <p:nvPr/>
        </p:nvSpPr>
        <p:spPr bwMode="hidden">
          <a:xfrm>
            <a:off x="5610225" y="4073525"/>
            <a:ext cx="3306763" cy="652463"/>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uk-UA"/>
          </a:p>
        </p:txBody>
      </p:sp>
      <p:sp useBgFill="1">
        <p:nvSpPr>
          <p:cNvPr id="9" name="Freeform 10"/>
          <p:cNvSpPr>
            <a:spLocks/>
          </p:cNvSpPr>
          <p:nvPr/>
        </p:nvSpPr>
        <p:spPr bwMode="hidden">
          <a:xfrm>
            <a:off x="211138" y="4059238"/>
            <a:ext cx="8723312" cy="1328737"/>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0" name="Date Placeholder 3"/>
          <p:cNvSpPr>
            <a:spLocks noGrp="1"/>
          </p:cNvSpPr>
          <p:nvPr>
            <p:ph type="dt" sz="half" idx="10"/>
          </p:nvPr>
        </p:nvSpPr>
        <p:spPr/>
        <p:txBody>
          <a:bodyPr/>
          <a:lstStyle>
            <a:lvl1pPr>
              <a:defRPr/>
            </a:lvl1pPr>
          </a:lstStyle>
          <a:p>
            <a:pPr>
              <a:defRPr/>
            </a:pPr>
            <a:fld id="{B9D005B1-8B73-4632-81D8-6644F25DCECD}" type="datetimeFigureOut">
              <a:rPr lang="ru-RU"/>
              <a:pPr>
                <a:defRPr/>
              </a:pPr>
              <a:t>04.04.2016</a:t>
            </a:fld>
            <a:endParaRPr lang="ru-RU"/>
          </a:p>
        </p:txBody>
      </p:sp>
      <p:sp>
        <p:nvSpPr>
          <p:cNvPr id="11" name="Footer Placeholder 4"/>
          <p:cNvSpPr>
            <a:spLocks noGrp="1"/>
          </p:cNvSpPr>
          <p:nvPr>
            <p:ph type="ftr" sz="quarter" idx="11"/>
          </p:nvPr>
        </p:nvSpPr>
        <p:spPr/>
        <p:txBody>
          <a:bodyPr/>
          <a:lstStyle>
            <a:lvl1pPr>
              <a:defRPr/>
            </a:lvl1pPr>
          </a:lstStyle>
          <a:p>
            <a:pPr>
              <a:defRPr/>
            </a:pPr>
            <a:endParaRPr lang="ru-RU"/>
          </a:p>
        </p:txBody>
      </p:sp>
      <p:sp>
        <p:nvSpPr>
          <p:cNvPr id="12" name="Slide Number Placeholder 5"/>
          <p:cNvSpPr>
            <a:spLocks noGrp="1"/>
          </p:cNvSpPr>
          <p:nvPr>
            <p:ph type="sldNum" sz="quarter" idx="12"/>
          </p:nvPr>
        </p:nvSpPr>
        <p:spPr/>
        <p:txBody>
          <a:bodyPr/>
          <a:lstStyle>
            <a:lvl1pPr>
              <a:defRPr/>
            </a:lvl1pPr>
          </a:lstStyle>
          <a:p>
            <a:pPr>
              <a:defRPr/>
            </a:pPr>
            <a:fld id="{A6B860FD-5AA1-4521-8475-FE9A4CD989FC}" type="slidenum">
              <a:rPr lang="ru-RU"/>
              <a:pPr>
                <a:defRPr/>
              </a:pPr>
              <a:t>‹#›</a:t>
            </a:fld>
            <a:endParaRPr lang="ru-RU"/>
          </a:p>
        </p:txBody>
      </p:sp>
    </p:spTree>
    <p:extLst>
      <p:ext uri="{BB962C8B-B14F-4D97-AF65-F5344CB8AC3E}">
        <p14:creationId xmlns:p14="http://schemas.microsoft.com/office/powerpoint/2010/main" val="1191987253"/>
      </p:ext>
    </p:extLst>
  </p:cSld>
  <p:clrMapOvr>
    <a:masterClrMapping/>
  </p:clrMapOvr>
  <p:transition spd="slow">
    <p:wipe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3"/>
          <p:cNvSpPr>
            <a:spLocks noGrp="1"/>
          </p:cNvSpPr>
          <p:nvPr>
            <p:ph type="dt" sz="half" idx="15"/>
          </p:nvPr>
        </p:nvSpPr>
        <p:spPr/>
        <p:txBody>
          <a:bodyPr/>
          <a:lstStyle>
            <a:lvl1pPr>
              <a:defRPr/>
            </a:lvl1pPr>
          </a:lstStyle>
          <a:p>
            <a:pPr>
              <a:defRPr/>
            </a:pPr>
            <a:fld id="{6577DEFC-60A6-435B-A0B7-23F7301CBA12}" type="datetimeFigureOut">
              <a:rPr lang="ru-RU"/>
              <a:pPr>
                <a:defRPr/>
              </a:pPr>
              <a:t>04.04.2016</a:t>
            </a:fld>
            <a:endParaRPr lang="ru-RU"/>
          </a:p>
        </p:txBody>
      </p:sp>
      <p:sp>
        <p:nvSpPr>
          <p:cNvPr id="6" name="Footer Placeholder 4"/>
          <p:cNvSpPr>
            <a:spLocks noGrp="1"/>
          </p:cNvSpPr>
          <p:nvPr>
            <p:ph type="ftr" sz="quarter" idx="16"/>
          </p:nvPr>
        </p:nvSpPr>
        <p:spPr/>
        <p:txBody>
          <a:bodyPr/>
          <a:lstStyle>
            <a:lvl1pPr>
              <a:defRPr/>
            </a:lvl1pPr>
          </a:lstStyle>
          <a:p>
            <a:pPr>
              <a:defRPr/>
            </a:pPr>
            <a:endParaRPr lang="ru-RU"/>
          </a:p>
        </p:txBody>
      </p:sp>
      <p:sp>
        <p:nvSpPr>
          <p:cNvPr id="7" name="Slide Number Placeholder 5"/>
          <p:cNvSpPr>
            <a:spLocks noGrp="1"/>
          </p:cNvSpPr>
          <p:nvPr>
            <p:ph type="sldNum" sz="quarter" idx="17"/>
          </p:nvPr>
        </p:nvSpPr>
        <p:spPr/>
        <p:txBody>
          <a:bodyPr/>
          <a:lstStyle>
            <a:lvl1pPr>
              <a:defRPr/>
            </a:lvl1pPr>
          </a:lstStyle>
          <a:p>
            <a:pPr>
              <a:defRPr/>
            </a:pPr>
            <a:fld id="{7A94DF4C-E6AA-402F-8C6B-9BF79AB8D01F}" type="slidenum">
              <a:rPr lang="ru-RU"/>
              <a:pPr>
                <a:defRPr/>
              </a:pPr>
              <a:t>‹#›</a:t>
            </a:fld>
            <a:endParaRPr lang="ru-RU"/>
          </a:p>
        </p:txBody>
      </p:sp>
    </p:spTree>
    <p:extLst>
      <p:ext uri="{BB962C8B-B14F-4D97-AF65-F5344CB8AC3E}">
        <p14:creationId xmlns:p14="http://schemas.microsoft.com/office/powerpoint/2010/main" val="3642537154"/>
      </p:ext>
    </p:extLst>
  </p:cSld>
  <p:clrMapOvr>
    <a:masterClrMapping/>
  </p:clrMapOvr>
  <p:transition spd="slow">
    <p:wipe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lvl1pPr>
              <a:defRPr/>
            </a:lvl1pPr>
          </a:lstStyle>
          <a:p>
            <a:pPr>
              <a:defRPr/>
            </a:pPr>
            <a:fld id="{98003802-B7CE-4008-ACAA-21CE38CCC251}" type="datetimeFigureOut">
              <a:rPr lang="ru-RU"/>
              <a:pPr>
                <a:defRPr/>
              </a:pPr>
              <a:t>04.04.2016</a:t>
            </a:fld>
            <a:endParaRPr lang="ru-RU"/>
          </a:p>
        </p:txBody>
      </p:sp>
      <p:sp>
        <p:nvSpPr>
          <p:cNvPr id="8" name="Footer Placeholder 4"/>
          <p:cNvSpPr>
            <a:spLocks noGrp="1"/>
          </p:cNvSpPr>
          <p:nvPr>
            <p:ph type="ftr" sz="quarter" idx="11"/>
          </p:nvPr>
        </p:nvSpPr>
        <p:spPr/>
        <p:txBody>
          <a:bodyPr/>
          <a:lstStyle>
            <a:lvl1pPr>
              <a:defRPr/>
            </a:lvl1pPr>
          </a:lstStyle>
          <a:p>
            <a:pPr>
              <a:defRPr/>
            </a:pPr>
            <a:endParaRPr lang="ru-RU"/>
          </a:p>
        </p:txBody>
      </p:sp>
      <p:sp>
        <p:nvSpPr>
          <p:cNvPr id="9" name="Slide Number Placeholder 5"/>
          <p:cNvSpPr>
            <a:spLocks noGrp="1"/>
          </p:cNvSpPr>
          <p:nvPr>
            <p:ph type="sldNum" sz="quarter" idx="12"/>
          </p:nvPr>
        </p:nvSpPr>
        <p:spPr/>
        <p:txBody>
          <a:bodyPr/>
          <a:lstStyle>
            <a:lvl1pPr>
              <a:defRPr/>
            </a:lvl1pPr>
          </a:lstStyle>
          <a:p>
            <a:pPr>
              <a:defRPr/>
            </a:pPr>
            <a:fld id="{FA8501DE-0A94-42CE-9609-EB3ADED252BF}" type="slidenum">
              <a:rPr lang="ru-RU"/>
              <a:pPr>
                <a:defRPr/>
              </a:pPr>
              <a:t>‹#›</a:t>
            </a:fld>
            <a:endParaRPr lang="ru-RU"/>
          </a:p>
        </p:txBody>
      </p:sp>
    </p:spTree>
    <p:extLst>
      <p:ext uri="{BB962C8B-B14F-4D97-AF65-F5344CB8AC3E}">
        <p14:creationId xmlns:p14="http://schemas.microsoft.com/office/powerpoint/2010/main" val="1341458834"/>
      </p:ext>
    </p:extLst>
  </p:cSld>
  <p:clrMapOvr>
    <a:masterClrMapping/>
  </p:clrMapOvr>
  <p:transition spd="slow">
    <p:wipe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3"/>
          <p:cNvSpPr>
            <a:spLocks noGrp="1"/>
          </p:cNvSpPr>
          <p:nvPr>
            <p:ph type="dt" sz="half" idx="10"/>
          </p:nvPr>
        </p:nvSpPr>
        <p:spPr/>
        <p:txBody>
          <a:bodyPr/>
          <a:lstStyle>
            <a:lvl1pPr>
              <a:defRPr/>
            </a:lvl1pPr>
          </a:lstStyle>
          <a:p>
            <a:pPr>
              <a:defRPr/>
            </a:pPr>
            <a:fld id="{83815BDA-8F9A-4CE5-966A-C33732016CC4}" type="datetimeFigureOut">
              <a:rPr lang="ru-RU"/>
              <a:pPr>
                <a:defRPr/>
              </a:pPr>
              <a:t>04.04.2016</a:t>
            </a:fld>
            <a:endParaRPr lang="ru-RU"/>
          </a:p>
        </p:txBody>
      </p:sp>
      <p:sp>
        <p:nvSpPr>
          <p:cNvPr id="4" name="Footer Placeholder 4"/>
          <p:cNvSpPr>
            <a:spLocks noGrp="1"/>
          </p:cNvSpPr>
          <p:nvPr>
            <p:ph type="ftr" sz="quarter" idx="11"/>
          </p:nvPr>
        </p:nvSpPr>
        <p:spPr/>
        <p:txBody>
          <a:bodyPr/>
          <a:lstStyle>
            <a:lvl1pPr>
              <a:defRPr/>
            </a:lvl1pPr>
          </a:lstStyle>
          <a:p>
            <a:pPr>
              <a:defRPr/>
            </a:pPr>
            <a:endParaRPr lang="ru-RU"/>
          </a:p>
        </p:txBody>
      </p:sp>
      <p:sp>
        <p:nvSpPr>
          <p:cNvPr id="5" name="Slide Number Placeholder 5"/>
          <p:cNvSpPr>
            <a:spLocks noGrp="1"/>
          </p:cNvSpPr>
          <p:nvPr>
            <p:ph type="sldNum" sz="quarter" idx="12"/>
          </p:nvPr>
        </p:nvSpPr>
        <p:spPr/>
        <p:txBody>
          <a:bodyPr/>
          <a:lstStyle>
            <a:lvl1pPr>
              <a:defRPr/>
            </a:lvl1pPr>
          </a:lstStyle>
          <a:p>
            <a:pPr>
              <a:defRPr/>
            </a:pPr>
            <a:fld id="{AB2F78FA-A94F-4145-AFA0-B16EC02C0CF5}" type="slidenum">
              <a:rPr lang="ru-RU"/>
              <a:pPr>
                <a:defRPr/>
              </a:pPr>
              <a:t>‹#›</a:t>
            </a:fld>
            <a:endParaRPr lang="ru-RU"/>
          </a:p>
        </p:txBody>
      </p:sp>
    </p:spTree>
    <p:extLst>
      <p:ext uri="{BB962C8B-B14F-4D97-AF65-F5344CB8AC3E}">
        <p14:creationId xmlns:p14="http://schemas.microsoft.com/office/powerpoint/2010/main" val="645217960"/>
      </p:ext>
    </p:extLst>
  </p:cSld>
  <p:clrMapOvr>
    <a:masterClrMapping/>
  </p:clrMapOvr>
  <p:transition spd="slow">
    <p:wipe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Rounded Rectangle 11"/>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 name="Group 5"/>
          <p:cNvGrpSpPr>
            <a:grpSpLocks noChangeAspect="1"/>
          </p:cNvGrpSpPr>
          <p:nvPr/>
        </p:nvGrpSpPr>
        <p:grpSpPr bwMode="auto">
          <a:xfrm>
            <a:off x="211138" y="714375"/>
            <a:ext cx="8723312" cy="1330325"/>
            <a:chOff x="-3905251" y="4294188"/>
            <a:chExt cx="13027839" cy="1892300"/>
          </a:xfrm>
        </p:grpSpPr>
        <p:sp>
          <p:nvSpPr>
            <p:cNvPr id="4" name="Freeform 14"/>
            <p:cNvSpPr>
              <a:spLocks/>
            </p:cNvSpPr>
            <p:nvPr/>
          </p:nvSpPr>
          <p:spPr bwMode="hidden">
            <a:xfrm>
              <a:off x="4810006" y="4499677"/>
              <a:ext cx="4295986" cy="1016152"/>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5" name="Freeform 18"/>
            <p:cNvSpPr>
              <a:spLocks/>
            </p:cNvSpPr>
            <p:nvPr/>
          </p:nvSpPr>
          <p:spPr bwMode="hidden">
            <a:xfrm>
              <a:off x="-308667" y="4319028"/>
              <a:ext cx="8279020" cy="1208091"/>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6" name="Freeform 22"/>
            <p:cNvSpPr>
              <a:spLocks/>
            </p:cNvSpPr>
            <p:nvPr/>
          </p:nvSpPr>
          <p:spPr bwMode="hidden">
            <a:xfrm>
              <a:off x="4286" y="4334834"/>
              <a:ext cx="8165219" cy="1101960"/>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uk-UA"/>
            </a:p>
          </p:txBody>
        </p:sp>
        <p:sp>
          <p:nvSpPr>
            <p:cNvPr id="7" name="Freeform 26"/>
            <p:cNvSpPr>
              <a:spLocks/>
            </p:cNvSpPr>
            <p:nvPr/>
          </p:nvSpPr>
          <p:spPr bwMode="hidden">
            <a:xfrm>
              <a:off x="4155651" y="4316769"/>
              <a:ext cx="4940859" cy="925827"/>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uk-UA"/>
            </a:p>
          </p:txBody>
        </p:sp>
        <p:sp useBgFill="1">
          <p:nvSpPr>
            <p:cNvPr id="8" name="Freeform 10"/>
            <p:cNvSpPr>
              <a:spLocks/>
            </p:cNvSpPr>
            <p:nvPr/>
          </p:nvSpPr>
          <p:spPr bwMode="hidden">
            <a:xfrm>
              <a:off x="-3905251" y="4294188"/>
              <a:ext cx="13027839"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9" name="Date Placeholder 1"/>
          <p:cNvSpPr>
            <a:spLocks noGrp="1"/>
          </p:cNvSpPr>
          <p:nvPr>
            <p:ph type="dt" sz="half" idx="10"/>
          </p:nvPr>
        </p:nvSpPr>
        <p:spPr/>
        <p:txBody>
          <a:bodyPr/>
          <a:lstStyle>
            <a:lvl1pPr>
              <a:defRPr/>
            </a:lvl1pPr>
          </a:lstStyle>
          <a:p>
            <a:pPr>
              <a:defRPr/>
            </a:pPr>
            <a:fld id="{3384AD66-4277-43DA-B5C2-B7CD553C4E11}" type="datetimeFigureOut">
              <a:rPr lang="ru-RU"/>
              <a:pPr>
                <a:defRPr/>
              </a:pPr>
              <a:t>04.04.2016</a:t>
            </a:fld>
            <a:endParaRPr lang="ru-RU"/>
          </a:p>
        </p:txBody>
      </p:sp>
      <p:sp>
        <p:nvSpPr>
          <p:cNvPr id="10" name="Footer Placeholder 2"/>
          <p:cNvSpPr>
            <a:spLocks noGrp="1"/>
          </p:cNvSpPr>
          <p:nvPr>
            <p:ph type="ftr" sz="quarter" idx="11"/>
          </p:nvPr>
        </p:nvSpPr>
        <p:spPr/>
        <p:txBody>
          <a:bodyPr/>
          <a:lstStyle>
            <a:lvl1pPr>
              <a:defRPr/>
            </a:lvl1pPr>
          </a:lstStyle>
          <a:p>
            <a:pPr>
              <a:defRPr/>
            </a:pPr>
            <a:endParaRPr lang="ru-RU"/>
          </a:p>
        </p:txBody>
      </p:sp>
      <p:sp>
        <p:nvSpPr>
          <p:cNvPr id="11" name="Slide Number Placeholder 3"/>
          <p:cNvSpPr>
            <a:spLocks noGrp="1"/>
          </p:cNvSpPr>
          <p:nvPr>
            <p:ph type="sldNum" sz="quarter" idx="12"/>
          </p:nvPr>
        </p:nvSpPr>
        <p:spPr/>
        <p:txBody>
          <a:bodyPr/>
          <a:lstStyle>
            <a:lvl1pPr>
              <a:defRPr/>
            </a:lvl1pPr>
          </a:lstStyle>
          <a:p>
            <a:pPr>
              <a:defRPr/>
            </a:pPr>
            <a:fld id="{6B39C09F-498F-4CBF-A5B1-28B5D1B04703}" type="slidenum">
              <a:rPr lang="ru-RU"/>
              <a:pPr>
                <a:defRPr/>
              </a:pPr>
              <a:t>‹#›</a:t>
            </a:fld>
            <a:endParaRPr lang="ru-RU"/>
          </a:p>
        </p:txBody>
      </p:sp>
    </p:spTree>
    <p:extLst>
      <p:ext uri="{BB962C8B-B14F-4D97-AF65-F5344CB8AC3E}">
        <p14:creationId xmlns:p14="http://schemas.microsoft.com/office/powerpoint/2010/main" val="2463935825"/>
      </p:ext>
    </p:extLst>
  </p:cSld>
  <p:clrMapOvr>
    <a:masterClrMapping/>
  </p:clrMapOvr>
  <p:transition spd="slow">
    <p:wipe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5" name="Rounded Rectangle 14"/>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6" name="Group 23"/>
          <p:cNvGrpSpPr>
            <a:grpSpLocks noChangeAspect="1"/>
          </p:cNvGrpSpPr>
          <p:nvPr/>
        </p:nvGrpSpPr>
        <p:grpSpPr bwMode="auto">
          <a:xfrm>
            <a:off x="211138" y="714375"/>
            <a:ext cx="8723312" cy="1331913"/>
            <a:chOff x="-3905250" y="4294188"/>
            <a:chExt cx="13011150" cy="1892300"/>
          </a:xfrm>
        </p:grpSpPr>
        <p:sp>
          <p:nvSpPr>
            <p:cNvPr id="7" name="Freeform 14"/>
            <p:cNvSpPr>
              <a:spLocks/>
            </p:cNvSpPr>
            <p:nvPr/>
          </p:nvSpPr>
          <p:spPr bwMode="hidden">
            <a:xfrm>
              <a:off x="4810681" y="4501687"/>
              <a:ext cx="4295219" cy="101494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8" name="Freeform 18"/>
            <p:cNvSpPr>
              <a:spLocks/>
            </p:cNvSpPr>
            <p:nvPr/>
          </p:nvSpPr>
          <p:spPr bwMode="hidden">
            <a:xfrm>
              <a:off x="-308538" y="4318998"/>
              <a:ext cx="8280254" cy="1208906"/>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9" name="Freeform 22"/>
            <p:cNvSpPr>
              <a:spLocks/>
            </p:cNvSpPr>
            <p:nvPr/>
          </p:nvSpPr>
          <p:spPr bwMode="hidden">
            <a:xfrm>
              <a:off x="4014" y="4334786"/>
              <a:ext cx="8164231" cy="1102902"/>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uk-UA"/>
            </a:p>
          </p:txBody>
        </p:sp>
        <p:sp>
          <p:nvSpPr>
            <p:cNvPr id="10" name="Freeform 26"/>
            <p:cNvSpPr>
              <a:spLocks/>
            </p:cNvSpPr>
            <p:nvPr/>
          </p:nvSpPr>
          <p:spPr bwMode="hidden">
            <a:xfrm>
              <a:off x="4157164" y="4316742"/>
              <a:ext cx="4939265" cy="926979"/>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uk-UA"/>
            </a:p>
          </p:txBody>
        </p:sp>
        <p:sp useBgFill="1">
          <p:nvSpPr>
            <p:cNvPr id="11" name="Freeform 28"/>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4" name="Text Placeholder 3"/>
          <p:cNvSpPr>
            <a:spLocks noGrp="1"/>
          </p:cNvSpPr>
          <p:nvPr>
            <p:ph type="body" sz="half" idx="2"/>
          </p:nvPr>
        </p:nvSpPr>
        <p:spPr>
          <a:xfrm>
            <a:off x="914400" y="3581400"/>
            <a:ext cx="3352800" cy="1905001"/>
          </a:xfrm>
        </p:spPr>
        <p:txBody>
          <a:bodyPr>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2" name="Date Placeholder 4"/>
          <p:cNvSpPr>
            <a:spLocks noGrp="1"/>
          </p:cNvSpPr>
          <p:nvPr>
            <p:ph type="dt" sz="half" idx="10"/>
          </p:nvPr>
        </p:nvSpPr>
        <p:spPr/>
        <p:txBody>
          <a:bodyPr/>
          <a:lstStyle>
            <a:lvl1pPr>
              <a:defRPr/>
            </a:lvl1pPr>
          </a:lstStyle>
          <a:p>
            <a:pPr>
              <a:defRPr/>
            </a:pPr>
            <a:fld id="{E32E7B79-2A35-4794-A463-BC6094671D36}" type="datetimeFigureOut">
              <a:rPr lang="ru-RU"/>
              <a:pPr>
                <a:defRPr/>
              </a:pPr>
              <a:t>04.04.2016</a:t>
            </a:fld>
            <a:endParaRPr lang="ru-RU"/>
          </a:p>
        </p:txBody>
      </p:sp>
      <p:sp>
        <p:nvSpPr>
          <p:cNvPr id="13" name="Footer Placeholder 5"/>
          <p:cNvSpPr>
            <a:spLocks noGrp="1"/>
          </p:cNvSpPr>
          <p:nvPr>
            <p:ph type="ftr" sz="quarter" idx="11"/>
          </p:nvPr>
        </p:nvSpPr>
        <p:spPr/>
        <p:txBody>
          <a:bodyPr/>
          <a:lstStyle>
            <a:lvl1pPr>
              <a:defRPr/>
            </a:lvl1pPr>
          </a:lstStyle>
          <a:p>
            <a:pPr>
              <a:defRPr/>
            </a:pPr>
            <a:endParaRPr lang="ru-RU"/>
          </a:p>
        </p:txBody>
      </p:sp>
      <p:sp>
        <p:nvSpPr>
          <p:cNvPr id="14" name="Slide Number Placeholder 6"/>
          <p:cNvSpPr>
            <a:spLocks noGrp="1"/>
          </p:cNvSpPr>
          <p:nvPr>
            <p:ph type="sldNum" sz="quarter" idx="12"/>
          </p:nvPr>
        </p:nvSpPr>
        <p:spPr/>
        <p:txBody>
          <a:bodyPr/>
          <a:lstStyle>
            <a:lvl1pPr>
              <a:defRPr/>
            </a:lvl1pPr>
          </a:lstStyle>
          <a:p>
            <a:pPr>
              <a:defRPr/>
            </a:pPr>
            <a:fld id="{0EC1BFC6-F531-414E-B1CD-C724FEEEA9A4}" type="slidenum">
              <a:rPr lang="ru-RU"/>
              <a:pPr>
                <a:defRPr/>
              </a:pPr>
              <a:t>‹#›</a:t>
            </a:fld>
            <a:endParaRPr lang="ru-RU"/>
          </a:p>
        </p:txBody>
      </p:sp>
    </p:spTree>
    <p:extLst>
      <p:ext uri="{BB962C8B-B14F-4D97-AF65-F5344CB8AC3E}">
        <p14:creationId xmlns:p14="http://schemas.microsoft.com/office/powerpoint/2010/main" val="4130837011"/>
      </p:ext>
    </p:extLst>
  </p:cSld>
  <p:clrMapOvr>
    <a:masterClrMapping/>
  </p:clrMapOvr>
  <p:transition spd="slow">
    <p:wipe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Rounded Rectangle 14"/>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6" name="Group 8"/>
          <p:cNvGrpSpPr>
            <a:grpSpLocks noChangeAspect="1"/>
          </p:cNvGrpSpPr>
          <p:nvPr/>
        </p:nvGrpSpPr>
        <p:grpSpPr bwMode="auto">
          <a:xfrm>
            <a:off x="211138" y="5354638"/>
            <a:ext cx="8723312" cy="1330325"/>
            <a:chOff x="-3905250" y="4294188"/>
            <a:chExt cx="13011150" cy="1892300"/>
          </a:xfrm>
        </p:grpSpPr>
        <p:sp>
          <p:nvSpPr>
            <p:cNvPr id="7" name="Freeform 14"/>
            <p:cNvSpPr>
              <a:spLocks/>
            </p:cNvSpPr>
            <p:nvPr/>
          </p:nvSpPr>
          <p:spPr bwMode="hidden">
            <a:xfrm>
              <a:off x="4810681" y="4499676"/>
              <a:ext cx="4295219" cy="1016152"/>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8" name="Freeform 18"/>
            <p:cNvSpPr>
              <a:spLocks/>
            </p:cNvSpPr>
            <p:nvPr/>
          </p:nvSpPr>
          <p:spPr bwMode="hidden">
            <a:xfrm>
              <a:off x="-308538" y="4319027"/>
              <a:ext cx="8280254" cy="1208092"/>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9" name="Freeform 22"/>
            <p:cNvSpPr>
              <a:spLocks/>
            </p:cNvSpPr>
            <p:nvPr/>
          </p:nvSpPr>
          <p:spPr bwMode="hidden">
            <a:xfrm>
              <a:off x="4014" y="4334834"/>
              <a:ext cx="8164231" cy="1101960"/>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uk-UA"/>
            </a:p>
          </p:txBody>
        </p:sp>
        <p:sp>
          <p:nvSpPr>
            <p:cNvPr id="10" name="Freeform 26"/>
            <p:cNvSpPr>
              <a:spLocks/>
            </p:cNvSpPr>
            <p:nvPr/>
          </p:nvSpPr>
          <p:spPr bwMode="hidden">
            <a:xfrm>
              <a:off x="4157164" y="4316769"/>
              <a:ext cx="4939265" cy="925827"/>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uk-UA"/>
            </a:p>
          </p:txBody>
        </p:sp>
        <p:sp useBgFill="1">
          <p:nvSpPr>
            <p:cNvPr id="11" name="Freeform 10"/>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rtlCol="0">
            <a:normAutofit/>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dirty="0"/>
          </a:p>
        </p:txBody>
      </p:sp>
      <p:sp>
        <p:nvSpPr>
          <p:cNvPr id="12" name="Date Placeholder 4"/>
          <p:cNvSpPr>
            <a:spLocks noGrp="1"/>
          </p:cNvSpPr>
          <p:nvPr>
            <p:ph type="dt" sz="half" idx="10"/>
          </p:nvPr>
        </p:nvSpPr>
        <p:spPr/>
        <p:txBody>
          <a:bodyPr/>
          <a:lstStyle>
            <a:lvl1pPr>
              <a:defRPr/>
            </a:lvl1pPr>
          </a:lstStyle>
          <a:p>
            <a:pPr>
              <a:defRPr/>
            </a:pPr>
            <a:fld id="{DF62AE0A-F347-413B-AD38-12EBBD71F802}" type="datetimeFigureOut">
              <a:rPr lang="ru-RU"/>
              <a:pPr>
                <a:defRPr/>
              </a:pPr>
              <a:t>04.04.2016</a:t>
            </a:fld>
            <a:endParaRPr lang="ru-RU"/>
          </a:p>
        </p:txBody>
      </p:sp>
      <p:sp>
        <p:nvSpPr>
          <p:cNvPr id="13" name="Footer Placeholder 5"/>
          <p:cNvSpPr>
            <a:spLocks noGrp="1"/>
          </p:cNvSpPr>
          <p:nvPr>
            <p:ph type="ftr" sz="quarter" idx="11"/>
          </p:nvPr>
        </p:nvSpPr>
        <p:spPr/>
        <p:txBody>
          <a:bodyPr/>
          <a:lstStyle>
            <a:lvl1pPr>
              <a:defRPr/>
            </a:lvl1pPr>
          </a:lstStyle>
          <a:p>
            <a:pPr>
              <a:defRPr/>
            </a:pPr>
            <a:endParaRPr lang="ru-RU"/>
          </a:p>
        </p:txBody>
      </p:sp>
      <p:sp>
        <p:nvSpPr>
          <p:cNvPr id="14" name="Slide Number Placeholder 6"/>
          <p:cNvSpPr>
            <a:spLocks noGrp="1"/>
          </p:cNvSpPr>
          <p:nvPr>
            <p:ph type="sldNum" sz="quarter" idx="12"/>
          </p:nvPr>
        </p:nvSpPr>
        <p:spPr/>
        <p:txBody>
          <a:bodyPr/>
          <a:lstStyle>
            <a:lvl1pPr>
              <a:defRPr/>
            </a:lvl1pPr>
          </a:lstStyle>
          <a:p>
            <a:pPr>
              <a:defRPr/>
            </a:pPr>
            <a:fld id="{3C6938CF-45FE-4C4B-A10E-9414BC1AE411}" type="slidenum">
              <a:rPr lang="ru-RU"/>
              <a:pPr>
                <a:defRPr/>
              </a:pPr>
              <a:t>‹#›</a:t>
            </a:fld>
            <a:endParaRPr lang="ru-RU"/>
          </a:p>
        </p:txBody>
      </p:sp>
    </p:spTree>
    <p:extLst>
      <p:ext uri="{BB962C8B-B14F-4D97-AF65-F5344CB8AC3E}">
        <p14:creationId xmlns:p14="http://schemas.microsoft.com/office/powerpoint/2010/main" val="4069122633"/>
      </p:ext>
    </p:extLst>
  </p:cSld>
  <p:clrMapOvr>
    <a:masterClrMapping/>
  </p:clrMapOvr>
  <p:transition spd="slow">
    <p:wipe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fld id="{4DFDE0AA-135F-4AE1-84CA-0FE9C1DC5C14}" type="datetimeFigureOut">
              <a:rPr lang="ru-RU"/>
              <a:pPr>
                <a:defRPr/>
              </a:pPr>
              <a:t>04.04.2016</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3CAE67C8-3245-415D-84C3-31662D169CCB}" type="slidenum">
              <a:rPr lang="ru-RU"/>
              <a:pPr>
                <a:defRPr/>
              </a:pPr>
              <a:t>‹#›</a:t>
            </a:fld>
            <a:endParaRPr lang="ru-RU"/>
          </a:p>
        </p:txBody>
      </p:sp>
    </p:spTree>
    <p:extLst>
      <p:ext uri="{BB962C8B-B14F-4D97-AF65-F5344CB8AC3E}">
        <p14:creationId xmlns:p14="http://schemas.microsoft.com/office/powerpoint/2010/main" val="3169200345"/>
      </p:ext>
    </p:extLst>
  </p:cSld>
  <p:clrMapOvr>
    <a:masterClrMapping/>
  </p:clrMapOvr>
  <p:transition spd="slow">
    <p:wipe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4" name="Rounded Rectangle 20"/>
          <p:cNvSpPr/>
          <p:nvPr/>
        </p:nvSpPr>
        <p:spPr bwMode="hidden">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5" name="Group 14"/>
          <p:cNvGrpSpPr>
            <a:grpSpLocks noChangeAspect="1"/>
          </p:cNvGrpSpPr>
          <p:nvPr/>
        </p:nvGrpSpPr>
        <p:grpSpPr bwMode="auto">
          <a:xfrm>
            <a:off x="211138" y="714375"/>
            <a:ext cx="8723312" cy="1331913"/>
            <a:chOff x="-3905250" y="4294188"/>
            <a:chExt cx="13011150" cy="1892300"/>
          </a:xfrm>
        </p:grpSpPr>
        <p:sp>
          <p:nvSpPr>
            <p:cNvPr id="6" name="Freeform 14"/>
            <p:cNvSpPr>
              <a:spLocks/>
            </p:cNvSpPr>
            <p:nvPr/>
          </p:nvSpPr>
          <p:spPr bwMode="hidden">
            <a:xfrm>
              <a:off x="4810681" y="4501687"/>
              <a:ext cx="4295219" cy="101494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7" name="Freeform 18"/>
            <p:cNvSpPr>
              <a:spLocks/>
            </p:cNvSpPr>
            <p:nvPr/>
          </p:nvSpPr>
          <p:spPr bwMode="hidden">
            <a:xfrm>
              <a:off x="-308538" y="4318998"/>
              <a:ext cx="8280254" cy="1208906"/>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8" name="Freeform 22"/>
            <p:cNvSpPr>
              <a:spLocks/>
            </p:cNvSpPr>
            <p:nvPr/>
          </p:nvSpPr>
          <p:spPr bwMode="hidden">
            <a:xfrm>
              <a:off x="4014" y="4334786"/>
              <a:ext cx="8164231" cy="1102902"/>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uk-UA"/>
            </a:p>
          </p:txBody>
        </p:sp>
        <p:sp>
          <p:nvSpPr>
            <p:cNvPr id="9" name="Freeform 26"/>
            <p:cNvSpPr>
              <a:spLocks/>
            </p:cNvSpPr>
            <p:nvPr/>
          </p:nvSpPr>
          <p:spPr bwMode="hidden">
            <a:xfrm>
              <a:off x="4157164" y="4316742"/>
              <a:ext cx="4939265" cy="926979"/>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uk-UA"/>
            </a:p>
          </p:txBody>
        </p:sp>
        <p:sp useBgFill="1">
          <p:nvSpPr>
            <p:cNvPr id="10" name="Freeform 19"/>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2" name="Vertical Title 1"/>
          <p:cNvSpPr>
            <a:spLocks noGrp="1"/>
          </p:cNvSpPr>
          <p:nvPr>
            <p:ph type="title" orient="vert"/>
          </p:nvPr>
        </p:nvSpPr>
        <p:spPr>
          <a:xfrm>
            <a:off x="6629400" y="1447800"/>
            <a:ext cx="2057400" cy="4487333"/>
          </a:xfrm>
        </p:spPr>
        <p:txBody>
          <a:bodyPr vert="eaVert"/>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Date Placeholder 3"/>
          <p:cNvSpPr>
            <a:spLocks noGrp="1"/>
          </p:cNvSpPr>
          <p:nvPr>
            <p:ph type="dt" sz="half" idx="10"/>
          </p:nvPr>
        </p:nvSpPr>
        <p:spPr/>
        <p:txBody>
          <a:bodyPr/>
          <a:lstStyle>
            <a:lvl1pPr>
              <a:defRPr/>
            </a:lvl1pPr>
          </a:lstStyle>
          <a:p>
            <a:pPr>
              <a:defRPr/>
            </a:pPr>
            <a:fld id="{095EA762-850D-4366-9167-52548355E926}" type="datetimeFigureOut">
              <a:rPr lang="ru-RU"/>
              <a:pPr>
                <a:defRPr/>
              </a:pPr>
              <a:t>04.04.2016</a:t>
            </a:fld>
            <a:endParaRPr lang="ru-RU"/>
          </a:p>
        </p:txBody>
      </p:sp>
      <p:sp>
        <p:nvSpPr>
          <p:cNvPr id="12" name="Footer Placeholder 4"/>
          <p:cNvSpPr>
            <a:spLocks noGrp="1"/>
          </p:cNvSpPr>
          <p:nvPr>
            <p:ph type="ftr" sz="quarter" idx="11"/>
          </p:nvPr>
        </p:nvSpPr>
        <p:spPr/>
        <p:txBody>
          <a:bodyPr/>
          <a:lstStyle>
            <a:lvl1pPr>
              <a:defRPr/>
            </a:lvl1pPr>
          </a:lstStyle>
          <a:p>
            <a:pPr>
              <a:defRPr/>
            </a:pPr>
            <a:endParaRPr lang="ru-RU"/>
          </a:p>
        </p:txBody>
      </p:sp>
      <p:sp>
        <p:nvSpPr>
          <p:cNvPr id="13" name="Slide Number Placeholder 5"/>
          <p:cNvSpPr>
            <a:spLocks noGrp="1"/>
          </p:cNvSpPr>
          <p:nvPr>
            <p:ph type="sldNum" sz="quarter" idx="12"/>
          </p:nvPr>
        </p:nvSpPr>
        <p:spPr/>
        <p:txBody>
          <a:bodyPr/>
          <a:lstStyle>
            <a:lvl1pPr>
              <a:defRPr/>
            </a:lvl1pPr>
          </a:lstStyle>
          <a:p>
            <a:pPr>
              <a:defRPr/>
            </a:pPr>
            <a:fld id="{B0CA035A-478C-4FC3-9F2B-4A5769B9CB47}" type="slidenum">
              <a:rPr lang="ru-RU"/>
              <a:pPr>
                <a:defRPr/>
              </a:pPr>
              <a:t>‹#›</a:t>
            </a:fld>
            <a:endParaRPr lang="ru-RU"/>
          </a:p>
        </p:txBody>
      </p:sp>
    </p:spTree>
    <p:extLst>
      <p:ext uri="{BB962C8B-B14F-4D97-AF65-F5344CB8AC3E}">
        <p14:creationId xmlns:p14="http://schemas.microsoft.com/office/powerpoint/2010/main" val="1158268422"/>
      </p:ext>
    </p:extLst>
  </p:cSld>
  <p:clrMapOvr>
    <a:masterClrMapping/>
  </p:clrMapOvr>
  <p:transition spd="slow">
    <p:wipe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ounded Rectangle 13"/>
          <p:cNvSpPr/>
          <p:nvPr/>
        </p:nvSpPr>
        <p:spPr>
          <a:xfrm>
            <a:off x="228600" y="228600"/>
            <a:ext cx="8696325" cy="2468563"/>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027" name="Group 15"/>
          <p:cNvGrpSpPr>
            <a:grpSpLocks noChangeAspect="1"/>
          </p:cNvGrpSpPr>
          <p:nvPr/>
        </p:nvGrpSpPr>
        <p:grpSpPr bwMode="auto">
          <a:xfrm>
            <a:off x="211138" y="1679575"/>
            <a:ext cx="8723312" cy="1330325"/>
            <a:chOff x="-3905251" y="4294188"/>
            <a:chExt cx="13027839" cy="1892300"/>
          </a:xfrm>
        </p:grpSpPr>
        <p:sp>
          <p:nvSpPr>
            <p:cNvPr id="1033" name="Freeform 14"/>
            <p:cNvSpPr>
              <a:spLocks/>
            </p:cNvSpPr>
            <p:nvPr/>
          </p:nvSpPr>
          <p:spPr bwMode="hidden">
            <a:xfrm>
              <a:off x="4810006" y="4499677"/>
              <a:ext cx="4295986" cy="1016152"/>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1034" name="Freeform 18"/>
            <p:cNvSpPr>
              <a:spLocks/>
            </p:cNvSpPr>
            <p:nvPr/>
          </p:nvSpPr>
          <p:spPr bwMode="hidden">
            <a:xfrm>
              <a:off x="-308667" y="4319028"/>
              <a:ext cx="8279020" cy="1208091"/>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1035" name="Freeform 22"/>
            <p:cNvSpPr>
              <a:spLocks/>
            </p:cNvSpPr>
            <p:nvPr/>
          </p:nvSpPr>
          <p:spPr bwMode="hidden">
            <a:xfrm>
              <a:off x="4286" y="4334834"/>
              <a:ext cx="8165219" cy="1101960"/>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uk-UA"/>
            </a:p>
          </p:txBody>
        </p:sp>
        <p:sp>
          <p:nvSpPr>
            <p:cNvPr id="1036" name="Freeform 26"/>
            <p:cNvSpPr>
              <a:spLocks/>
            </p:cNvSpPr>
            <p:nvPr/>
          </p:nvSpPr>
          <p:spPr bwMode="hidden">
            <a:xfrm>
              <a:off x="4155651" y="4316769"/>
              <a:ext cx="4940859" cy="925827"/>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uk-UA"/>
            </a:p>
          </p:txBody>
        </p:sp>
        <p:sp useBgFill="1">
          <p:nvSpPr>
            <p:cNvPr id="1037" name="Freeform 10"/>
            <p:cNvSpPr>
              <a:spLocks/>
            </p:cNvSpPr>
            <p:nvPr/>
          </p:nvSpPr>
          <p:spPr bwMode="hidden">
            <a:xfrm>
              <a:off x="-3905251" y="4294188"/>
              <a:ext cx="13027839"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1028" name="Title Placeholder 1"/>
          <p:cNvSpPr>
            <a:spLocks noGrp="1"/>
          </p:cNvSpPr>
          <p:nvPr>
            <p:ph type="title"/>
          </p:nvPr>
        </p:nvSpPr>
        <p:spPr bwMode="auto">
          <a:xfrm>
            <a:off x="457200" y="338138"/>
            <a:ext cx="8229600" cy="125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uk-UA" smtClean="0"/>
              <a:t>Образец заголовка</a:t>
            </a:r>
            <a:endParaRPr lang="en-US" altLang="uk-UA" smtClean="0"/>
          </a:p>
        </p:txBody>
      </p:sp>
      <p:sp>
        <p:nvSpPr>
          <p:cNvPr id="4" name="Date Placeholder 3"/>
          <p:cNvSpPr>
            <a:spLocks noGrp="1"/>
          </p:cNvSpPr>
          <p:nvPr>
            <p:ph type="dt" sz="half" idx="2"/>
          </p:nvPr>
        </p:nvSpPr>
        <p:spPr>
          <a:xfrm>
            <a:off x="5164138" y="6249988"/>
            <a:ext cx="3786187" cy="365125"/>
          </a:xfrm>
          <a:prstGeom prst="rect">
            <a:avLst/>
          </a:prstGeom>
        </p:spPr>
        <p:txBody>
          <a:bodyPr vert="horz" lIns="91440" tIns="45720" rIns="91440" bIns="45720" rtlCol="0" anchor="ctr"/>
          <a:lstStyle>
            <a:lvl1pPr algn="r" fontAlgn="auto">
              <a:spcBef>
                <a:spcPts val="0"/>
              </a:spcBef>
              <a:spcAft>
                <a:spcPts val="0"/>
              </a:spcAft>
              <a:defRPr sz="1000">
                <a:solidFill>
                  <a:schemeClr val="tx2"/>
                </a:solidFill>
                <a:latin typeface="+mn-lt"/>
                <a:cs typeface="+mn-cs"/>
              </a:defRPr>
            </a:lvl1pPr>
          </a:lstStyle>
          <a:p>
            <a:pPr>
              <a:defRPr/>
            </a:pPr>
            <a:fld id="{A3A7D67C-A98A-4C2B-9721-046C08A9B7BF}" type="datetimeFigureOut">
              <a:rPr lang="ru-RU"/>
              <a:pPr>
                <a:defRPr/>
              </a:pPr>
              <a:t>04.04.2016</a:t>
            </a:fld>
            <a:endParaRPr lang="ru-RU"/>
          </a:p>
        </p:txBody>
      </p:sp>
      <p:sp>
        <p:nvSpPr>
          <p:cNvPr id="5" name="Footer Placeholder 4"/>
          <p:cNvSpPr>
            <a:spLocks noGrp="1"/>
          </p:cNvSpPr>
          <p:nvPr>
            <p:ph type="ftr" sz="quarter" idx="3"/>
          </p:nvPr>
        </p:nvSpPr>
        <p:spPr>
          <a:xfrm>
            <a:off x="193675" y="6249988"/>
            <a:ext cx="3786188" cy="365125"/>
          </a:xfrm>
          <a:prstGeom prst="rect">
            <a:avLst/>
          </a:prstGeom>
        </p:spPr>
        <p:txBody>
          <a:bodyPr vert="horz" lIns="91440" tIns="45720" rIns="91440" bIns="45720" rtlCol="0" anchor="ctr"/>
          <a:lstStyle>
            <a:lvl1pPr algn="l" fontAlgn="auto">
              <a:spcBef>
                <a:spcPts val="0"/>
              </a:spcBef>
              <a:spcAft>
                <a:spcPts val="0"/>
              </a:spcAft>
              <a:defRPr sz="1000">
                <a:solidFill>
                  <a:schemeClr val="tx2"/>
                </a:solidFill>
                <a:latin typeface="+mn-lt"/>
                <a:cs typeface="+mn-cs"/>
              </a:defRPr>
            </a:lvl1pPr>
          </a:lstStyle>
          <a:p>
            <a:pPr>
              <a:defRPr/>
            </a:pPr>
            <a:endParaRPr lang="ru-RU"/>
          </a:p>
        </p:txBody>
      </p:sp>
      <p:sp>
        <p:nvSpPr>
          <p:cNvPr id="6" name="Slide Number Placeholder 5"/>
          <p:cNvSpPr>
            <a:spLocks noGrp="1"/>
          </p:cNvSpPr>
          <p:nvPr>
            <p:ph type="sldNum" sz="quarter" idx="4"/>
          </p:nvPr>
        </p:nvSpPr>
        <p:spPr>
          <a:xfrm>
            <a:off x="3990975" y="6249988"/>
            <a:ext cx="1162050" cy="365125"/>
          </a:xfrm>
          <a:prstGeom prst="rect">
            <a:avLst/>
          </a:prstGeom>
        </p:spPr>
        <p:txBody>
          <a:bodyPr vert="horz" lIns="91440" tIns="45720" rIns="91440" bIns="45720" rtlCol="0" anchor="ctr"/>
          <a:lstStyle>
            <a:lvl1pPr algn="ctr" fontAlgn="auto">
              <a:spcBef>
                <a:spcPts val="0"/>
              </a:spcBef>
              <a:spcAft>
                <a:spcPts val="0"/>
              </a:spcAft>
              <a:defRPr sz="1000">
                <a:solidFill>
                  <a:schemeClr val="tx2"/>
                </a:solidFill>
                <a:latin typeface="+mn-lt"/>
                <a:cs typeface="+mn-cs"/>
              </a:defRPr>
            </a:lvl1pPr>
          </a:lstStyle>
          <a:p>
            <a:pPr>
              <a:defRPr/>
            </a:pPr>
            <a:fld id="{F638F197-7B14-4B5A-B2DF-A31A3886F2A8}" type="slidenum">
              <a:rPr lang="ru-RU"/>
              <a:pPr>
                <a:defRPr/>
              </a:pPr>
              <a:t>‹#›</a:t>
            </a:fld>
            <a:endParaRPr lang="ru-RU"/>
          </a:p>
        </p:txBody>
      </p:sp>
      <p:sp>
        <p:nvSpPr>
          <p:cNvPr id="1032" name="Text Placeholder 2"/>
          <p:cNvSpPr>
            <a:spLocks noGrp="1"/>
          </p:cNvSpPr>
          <p:nvPr>
            <p:ph type="body" idx="1"/>
          </p:nvPr>
        </p:nvSpPr>
        <p:spPr bwMode="auto">
          <a:xfrm>
            <a:off x="871538" y="2674938"/>
            <a:ext cx="7408862" cy="345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uk-UA" smtClean="0"/>
              <a:t>Образец текста</a:t>
            </a:r>
          </a:p>
          <a:p>
            <a:pPr lvl="1"/>
            <a:r>
              <a:rPr lang="ru-RU" altLang="uk-UA" smtClean="0"/>
              <a:t>Второй уровень</a:t>
            </a:r>
          </a:p>
          <a:p>
            <a:pPr lvl="2"/>
            <a:r>
              <a:rPr lang="ru-RU" altLang="uk-UA" smtClean="0"/>
              <a:t>Третий уровень</a:t>
            </a:r>
          </a:p>
          <a:p>
            <a:pPr lvl="3"/>
            <a:r>
              <a:rPr lang="ru-RU" altLang="uk-UA" smtClean="0"/>
              <a:t>Четвертый уровень</a:t>
            </a:r>
          </a:p>
          <a:p>
            <a:pPr lvl="4"/>
            <a:r>
              <a:rPr lang="ru-RU" altLang="uk-UA" smtClean="0"/>
              <a:t>Пятый уровень</a:t>
            </a:r>
            <a:endParaRPr lang="en-US" altLang="uk-UA" smtClean="0"/>
          </a:p>
        </p:txBody>
      </p:sp>
    </p:spTree>
  </p:cSld>
  <p:clrMap bg1="lt1" tx1="dk1" bg2="lt2" tx2="dk2" accent1="accent1" accent2="accent2" accent3="accent3" accent4="accent4" accent5="accent5" accent6="accent6" hlink="hlink" folHlink="folHlink"/>
  <p:sldLayoutIdLst>
    <p:sldLayoutId id="2147484206" r:id="rId1"/>
    <p:sldLayoutId id="2147484201" r:id="rId2"/>
    <p:sldLayoutId id="2147484207" r:id="rId3"/>
    <p:sldLayoutId id="2147484202" r:id="rId4"/>
    <p:sldLayoutId id="2147484203" r:id="rId5"/>
    <p:sldLayoutId id="2147484204" r:id="rId6"/>
    <p:sldLayoutId id="2147484208" r:id="rId7"/>
    <p:sldLayoutId id="2147484209" r:id="rId8"/>
    <p:sldLayoutId id="2147484210" r:id="rId9"/>
    <p:sldLayoutId id="2147484205" r:id="rId10"/>
    <p:sldLayoutId id="2147484211" r:id="rId11"/>
  </p:sldLayoutIdLst>
  <p:transition spd="slow">
    <p:wipe dir="u"/>
  </p:transition>
  <p:txStyles>
    <p:titleStyle>
      <a:lvl1pPr algn="ctr" rtl="0" eaLnBrk="0" fontAlgn="base" hangingPunct="0">
        <a:spcBef>
          <a:spcPct val="0"/>
        </a:spcBef>
        <a:spcAft>
          <a:spcPct val="0"/>
        </a:spcAft>
        <a:defRPr sz="4400" kern="1200">
          <a:solidFill>
            <a:srgbClr val="FFFFFF"/>
          </a:solidFill>
          <a:latin typeface="+mj-lt"/>
          <a:ea typeface="+mj-ea"/>
          <a:cs typeface="+mj-cs"/>
        </a:defRPr>
      </a:lvl1pPr>
      <a:lvl2pPr algn="ctr" rtl="0" eaLnBrk="0" fontAlgn="base" hangingPunct="0">
        <a:spcBef>
          <a:spcPct val="0"/>
        </a:spcBef>
        <a:spcAft>
          <a:spcPct val="0"/>
        </a:spcAft>
        <a:defRPr sz="4400">
          <a:solidFill>
            <a:srgbClr val="FFFFFF"/>
          </a:solidFill>
          <a:latin typeface="Candara" pitchFamily="34" charset="0"/>
        </a:defRPr>
      </a:lvl2pPr>
      <a:lvl3pPr algn="ctr" rtl="0" eaLnBrk="0" fontAlgn="base" hangingPunct="0">
        <a:spcBef>
          <a:spcPct val="0"/>
        </a:spcBef>
        <a:spcAft>
          <a:spcPct val="0"/>
        </a:spcAft>
        <a:defRPr sz="4400">
          <a:solidFill>
            <a:srgbClr val="FFFFFF"/>
          </a:solidFill>
          <a:latin typeface="Candara" pitchFamily="34" charset="0"/>
        </a:defRPr>
      </a:lvl3pPr>
      <a:lvl4pPr algn="ctr" rtl="0" eaLnBrk="0" fontAlgn="base" hangingPunct="0">
        <a:spcBef>
          <a:spcPct val="0"/>
        </a:spcBef>
        <a:spcAft>
          <a:spcPct val="0"/>
        </a:spcAft>
        <a:defRPr sz="4400">
          <a:solidFill>
            <a:srgbClr val="FFFFFF"/>
          </a:solidFill>
          <a:latin typeface="Candara" pitchFamily="34" charset="0"/>
        </a:defRPr>
      </a:lvl4pPr>
      <a:lvl5pPr algn="ctr" rtl="0" eaLnBrk="0" fontAlgn="base" hangingPunct="0">
        <a:spcBef>
          <a:spcPct val="0"/>
        </a:spcBef>
        <a:spcAft>
          <a:spcPct val="0"/>
        </a:spcAft>
        <a:defRPr sz="4400">
          <a:solidFill>
            <a:srgbClr val="FFFFFF"/>
          </a:solidFill>
          <a:latin typeface="Candara"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73050" algn="l" rtl="0" eaLnBrk="0" fontAlgn="base" hangingPunct="0">
        <a:spcBef>
          <a:spcPct val="20000"/>
        </a:spcBef>
        <a:spcAft>
          <a:spcPct val="0"/>
        </a:spcAft>
        <a:buClr>
          <a:schemeClr val="accent1"/>
        </a:buClr>
        <a:buSzPct val="100000"/>
        <a:buFont typeface="Symbol" pitchFamily="18" charset="2"/>
        <a:buChar char=""/>
        <a:defRPr sz="2400" kern="1200">
          <a:solidFill>
            <a:schemeClr val="tx2"/>
          </a:solidFill>
          <a:latin typeface="+mn-lt"/>
          <a:ea typeface="+mn-ea"/>
          <a:cs typeface="+mn-cs"/>
        </a:defRPr>
      </a:lvl1pPr>
      <a:lvl2pPr marL="576263" indent="-273050" algn="l" rtl="0" eaLnBrk="0" fontAlgn="base" hangingPunct="0">
        <a:spcBef>
          <a:spcPct val="20000"/>
        </a:spcBef>
        <a:spcAft>
          <a:spcPct val="0"/>
        </a:spcAft>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rtl="0" eaLnBrk="0" fontAlgn="base" hangingPunct="0">
        <a:spcBef>
          <a:spcPct val="20000"/>
        </a:spcBef>
        <a:spcAft>
          <a:spcPct val="0"/>
        </a:spcAft>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rtl="0" eaLnBrk="0" fontAlgn="base" hangingPunct="0">
        <a:spcBef>
          <a:spcPct val="20000"/>
        </a:spcBef>
        <a:spcAft>
          <a:spcPct val="0"/>
        </a:spcAft>
        <a:buClr>
          <a:schemeClr val="accent1"/>
        </a:buClr>
        <a:buSzPct val="100000"/>
        <a:buFont typeface="Symbol" pitchFamily="18" charset="2"/>
        <a:buChar char=""/>
        <a:defRPr sz="2000" kern="1200">
          <a:solidFill>
            <a:schemeClr val="tx2"/>
          </a:solidFill>
          <a:latin typeface="+mn-lt"/>
          <a:ea typeface="+mn-ea"/>
          <a:cs typeface="+mn-cs"/>
        </a:defRPr>
      </a:lvl4pPr>
      <a:lvl5pPr marL="1462088" indent="-228600" algn="l" rtl="0" eaLnBrk="0" fontAlgn="base" hangingPunct="0">
        <a:spcBef>
          <a:spcPct val="20000"/>
        </a:spcBef>
        <a:spcAft>
          <a:spcPct val="0"/>
        </a:spcAft>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Подзаголовок 2"/>
          <p:cNvSpPr txBox="1">
            <a:spLocks/>
          </p:cNvSpPr>
          <p:nvPr/>
        </p:nvSpPr>
        <p:spPr bwMode="auto">
          <a:xfrm>
            <a:off x="611188" y="2205038"/>
            <a:ext cx="7993062"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100000"/>
              <a:buFont typeface="Symbol" pitchFamily="18" charset="2"/>
              <a:buChar char=""/>
              <a:defRPr sz="2400">
                <a:solidFill>
                  <a:schemeClr val="tx2"/>
                </a:solidFill>
                <a:latin typeface="Candara" pitchFamily="34" charset="0"/>
              </a:defRPr>
            </a:lvl1pPr>
            <a:lvl2pPr marL="742950" indent="-285750" eaLnBrk="0" hangingPunct="0">
              <a:spcBef>
                <a:spcPct val="20000"/>
              </a:spcBef>
              <a:buClr>
                <a:schemeClr val="accent1"/>
              </a:buClr>
              <a:buSzPct val="100000"/>
              <a:buFont typeface="Symbol" pitchFamily="18" charset="2"/>
              <a:buChar char=""/>
              <a:defRPr sz="2200">
                <a:solidFill>
                  <a:schemeClr val="tx2"/>
                </a:solidFill>
                <a:latin typeface="Candara" pitchFamily="34" charset="0"/>
              </a:defRPr>
            </a:lvl2pPr>
            <a:lvl3pPr marL="11430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3pPr>
            <a:lvl4pPr marL="16002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4pPr>
            <a:lvl5pPr marL="2057400" indent="-228600" eaLnBrk="0" hangingPunct="0">
              <a:spcBef>
                <a:spcPct val="20000"/>
              </a:spcBef>
              <a:buClr>
                <a:schemeClr val="accent1"/>
              </a:buClr>
              <a:buSzPct val="100000"/>
              <a:buFont typeface="Symbol" pitchFamily="18" charset="2"/>
              <a:buChar char=""/>
              <a:defRPr sz="1600">
                <a:solidFill>
                  <a:schemeClr val="tx2"/>
                </a:solidFill>
                <a:latin typeface="Candara" pitchFamily="34" charset="0"/>
              </a:defRPr>
            </a:lvl5pPr>
            <a:lvl6pPr marL="25146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6pPr>
            <a:lvl7pPr marL="29718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7pPr>
            <a:lvl8pPr marL="34290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8pPr>
            <a:lvl9pPr marL="38862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9pPr>
          </a:lstStyle>
          <a:p>
            <a:pPr algn="ctr" eaLnBrk="1" hangingPunct="1">
              <a:lnSpc>
                <a:spcPct val="120000"/>
              </a:lnSpc>
              <a:spcBef>
                <a:spcPct val="0"/>
              </a:spcBef>
              <a:buFontTx/>
              <a:buNone/>
            </a:pPr>
            <a:endParaRPr lang="uk-UA" altLang="uk-UA" sz="4000" b="1" i="1">
              <a:solidFill>
                <a:schemeClr val="bg1"/>
              </a:solidFill>
              <a:latin typeface="Times New Roman" pitchFamily="18" charset="0"/>
              <a:cs typeface="Times New Roman" pitchFamily="18" charset="0"/>
            </a:endParaRPr>
          </a:p>
        </p:txBody>
      </p:sp>
      <p:sp>
        <p:nvSpPr>
          <p:cNvPr id="8196" name="Rectangle 1"/>
          <p:cNvSpPr>
            <a:spLocks noChangeArrowheads="1"/>
          </p:cNvSpPr>
          <p:nvPr/>
        </p:nvSpPr>
        <p:spPr bwMode="auto">
          <a:xfrm>
            <a:off x="179388" y="2594829"/>
            <a:ext cx="8713787"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449263" eaLnBrk="0" hangingPunct="0">
              <a:spcBef>
                <a:spcPct val="20000"/>
              </a:spcBef>
              <a:buClr>
                <a:schemeClr val="accent1"/>
              </a:buClr>
              <a:buSzPct val="100000"/>
              <a:buFont typeface="Symbol" pitchFamily="18" charset="2"/>
              <a:buChar char=""/>
              <a:defRPr sz="2400">
                <a:solidFill>
                  <a:schemeClr val="tx2"/>
                </a:solidFill>
                <a:latin typeface="Candara" pitchFamily="34" charset="0"/>
              </a:defRPr>
            </a:lvl1pPr>
            <a:lvl2pPr marL="742950" indent="-285750" eaLnBrk="0" hangingPunct="0">
              <a:spcBef>
                <a:spcPct val="20000"/>
              </a:spcBef>
              <a:buClr>
                <a:schemeClr val="accent1"/>
              </a:buClr>
              <a:buSzPct val="100000"/>
              <a:buFont typeface="Symbol" pitchFamily="18" charset="2"/>
              <a:buChar char=""/>
              <a:defRPr sz="2200">
                <a:solidFill>
                  <a:schemeClr val="tx2"/>
                </a:solidFill>
                <a:latin typeface="Candara" pitchFamily="34" charset="0"/>
              </a:defRPr>
            </a:lvl2pPr>
            <a:lvl3pPr marL="11430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3pPr>
            <a:lvl4pPr marL="16002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4pPr>
            <a:lvl5pPr marL="2057400" indent="-228600" eaLnBrk="0" hangingPunct="0">
              <a:spcBef>
                <a:spcPct val="20000"/>
              </a:spcBef>
              <a:buClr>
                <a:schemeClr val="accent1"/>
              </a:buClr>
              <a:buSzPct val="100000"/>
              <a:buFont typeface="Symbol" pitchFamily="18" charset="2"/>
              <a:buChar char=""/>
              <a:defRPr sz="1600">
                <a:solidFill>
                  <a:schemeClr val="tx2"/>
                </a:solidFill>
                <a:latin typeface="Candara" pitchFamily="34" charset="0"/>
              </a:defRPr>
            </a:lvl5pPr>
            <a:lvl6pPr marL="25146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6pPr>
            <a:lvl7pPr marL="29718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7pPr>
            <a:lvl8pPr marL="34290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8pPr>
            <a:lvl9pPr marL="38862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9pPr>
          </a:lstStyle>
          <a:p>
            <a:pPr algn="ctr" eaLnBrk="1" hangingPunct="1">
              <a:spcBef>
                <a:spcPct val="0"/>
              </a:spcBef>
              <a:buClrTx/>
              <a:buSzTx/>
              <a:buFontTx/>
              <a:buNone/>
            </a:pPr>
            <a:r>
              <a:rPr lang="uk-UA" altLang="uk-UA" sz="3400" b="1" i="1" dirty="0" smtClean="0">
                <a:solidFill>
                  <a:schemeClr val="bg1"/>
                </a:solidFill>
                <a:latin typeface="Times New Roman" pitchFamily="18" charset="0"/>
                <a:cs typeface="Times New Roman" pitchFamily="18" charset="0"/>
              </a:rPr>
              <a:t>Зміни до Бюджетного та Податкового кодексів України: шлях до розвитку системи надання соціальних послуг</a:t>
            </a:r>
            <a:endParaRPr lang="uk-UA" altLang="uk-UA" sz="3400" b="1" i="1" dirty="0">
              <a:solidFill>
                <a:schemeClr val="bg1"/>
              </a:solidFill>
              <a:latin typeface="Times New Roman" pitchFamily="18" charset="0"/>
              <a:cs typeface="Times New Roman" pitchFamily="18" charset="0"/>
            </a:endParaRPr>
          </a:p>
        </p:txBody>
      </p:sp>
    </p:spTree>
  </p:cSld>
  <p:clrMapOvr>
    <a:masterClrMapping/>
  </p:clrMapOvr>
  <p:transition spd="slow">
    <p:wipe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2"/>
          <p:cNvGrpSpPr>
            <a:grpSpLocks/>
          </p:cNvGrpSpPr>
          <p:nvPr/>
        </p:nvGrpSpPr>
        <p:grpSpPr bwMode="auto">
          <a:xfrm>
            <a:off x="251520" y="154459"/>
            <a:ext cx="8640763" cy="1330325"/>
            <a:chOff x="285" y="794"/>
            <a:chExt cx="5443" cy="449"/>
          </a:xfrm>
        </p:grpSpPr>
        <p:sp>
          <p:nvSpPr>
            <p:cNvPr id="21525" name="Rectangle 4"/>
            <p:cNvSpPr>
              <a:spLocks noChangeArrowheads="1"/>
            </p:cNvSpPr>
            <p:nvPr/>
          </p:nvSpPr>
          <p:spPr bwMode="auto">
            <a:xfrm>
              <a:off x="285" y="794"/>
              <a:ext cx="5443" cy="227"/>
            </a:xfrm>
            <a:prstGeom prst="rect">
              <a:avLst/>
            </a:prstGeom>
            <a:solidFill>
              <a:srgbClr val="FFFFFF"/>
            </a:solidFill>
            <a:ln w="9525">
              <a:solidFill>
                <a:srgbClr val="001C6E"/>
              </a:solidFill>
              <a:miter lim="800000"/>
              <a:headEnd/>
              <a:tailEnd/>
            </a:ln>
            <a:effectLst>
              <a:outerShdw dist="107763" dir="18900000" algn="ctr" rotWithShape="0">
                <a:srgbClr val="808080"/>
              </a:outerShdw>
            </a:effectLst>
          </p:spPr>
          <p:txBody>
            <a:bodyPr/>
            <a:lstStyle>
              <a:lvl1pPr>
                <a:spcBef>
                  <a:spcPct val="20000"/>
                </a:spcBef>
                <a:buClr>
                  <a:schemeClr val="tx2"/>
                </a:buClr>
                <a:buSzPct val="75000"/>
                <a:buFont typeface="Wingdings" pitchFamily="2" charset="2"/>
                <a:buChar char="n"/>
                <a:defRPr kumimoji="1" sz="3200">
                  <a:solidFill>
                    <a:schemeClr val="tx1"/>
                  </a:solidFill>
                  <a:latin typeface="Times New Roman" pitchFamily="18" charset="0"/>
                  <a:cs typeface="Arial" charset="0"/>
                </a:defRPr>
              </a:lvl1pPr>
              <a:lvl2pPr marL="742950" indent="-285750">
                <a:spcBef>
                  <a:spcPct val="20000"/>
                </a:spcBef>
                <a:buClr>
                  <a:schemeClr val="folHlink"/>
                </a:buClr>
                <a:buSzPct val="60000"/>
                <a:buFont typeface="Wingdings" pitchFamily="2" charset="2"/>
                <a:buChar char="u"/>
                <a:defRPr kumimoji="1" sz="3200">
                  <a:solidFill>
                    <a:schemeClr val="tx1"/>
                  </a:solidFill>
                  <a:latin typeface="Times New Roman" pitchFamily="18" charset="0"/>
                  <a:cs typeface="Arial" charset="0"/>
                </a:defRPr>
              </a:lvl2pPr>
              <a:lvl3pPr marL="1143000" indent="-228600">
                <a:spcBef>
                  <a:spcPct val="20000"/>
                </a:spcBef>
                <a:buClr>
                  <a:schemeClr val="tx2"/>
                </a:buClr>
                <a:buSzPct val="60000"/>
                <a:buFont typeface="Wingdings" pitchFamily="2" charset="2"/>
                <a:buChar char="t"/>
                <a:defRPr kumimoji="1" sz="3200">
                  <a:solidFill>
                    <a:schemeClr val="tx1"/>
                  </a:solidFill>
                  <a:latin typeface="Times New Roman" pitchFamily="18" charset="0"/>
                  <a:cs typeface="Arial" charset="0"/>
                </a:defRPr>
              </a:lvl3pPr>
              <a:lvl4pPr marL="1600200" indent="-228600">
                <a:spcBef>
                  <a:spcPct val="20000"/>
                </a:spcBef>
                <a:buClr>
                  <a:schemeClr val="tx1"/>
                </a:buClr>
                <a:buSzPct val="100000"/>
                <a:buChar char="•"/>
                <a:defRPr kumimoji="1" sz="3200">
                  <a:solidFill>
                    <a:schemeClr val="tx1"/>
                  </a:solidFill>
                  <a:latin typeface="Times New Roman" pitchFamily="18" charset="0"/>
                  <a:cs typeface="Arial" charset="0"/>
                </a:defRPr>
              </a:lvl4pPr>
              <a:lvl5pPr marL="2057400" indent="-228600">
                <a:spcBef>
                  <a:spcPct val="20000"/>
                </a:spcBef>
                <a:buClr>
                  <a:schemeClr val="tx1"/>
                </a:buClr>
                <a:buSzPct val="100000"/>
                <a:buChar char="–"/>
                <a:defRPr kumimoji="1" sz="3200">
                  <a:solidFill>
                    <a:schemeClr val="tx1"/>
                  </a:solidFill>
                  <a:latin typeface="Times New Roman" pitchFamily="18" charset="0"/>
                  <a:cs typeface="Arial" charset="0"/>
                </a:defRPr>
              </a:lvl5pPr>
              <a:lvl6pPr marL="2514600" indent="-228600" eaLnBrk="0" fontAlgn="base" hangingPunct="0">
                <a:spcBef>
                  <a:spcPct val="20000"/>
                </a:spcBef>
                <a:spcAft>
                  <a:spcPct val="0"/>
                </a:spcAft>
                <a:buClr>
                  <a:schemeClr val="tx1"/>
                </a:buClr>
                <a:buSzPct val="100000"/>
                <a:buChar char="–"/>
                <a:defRPr kumimoji="1" sz="3200">
                  <a:solidFill>
                    <a:schemeClr val="tx1"/>
                  </a:solidFill>
                  <a:latin typeface="Times New Roman" pitchFamily="18" charset="0"/>
                  <a:cs typeface="Arial" charset="0"/>
                </a:defRPr>
              </a:lvl6pPr>
              <a:lvl7pPr marL="2971800" indent="-228600" eaLnBrk="0" fontAlgn="base" hangingPunct="0">
                <a:spcBef>
                  <a:spcPct val="20000"/>
                </a:spcBef>
                <a:spcAft>
                  <a:spcPct val="0"/>
                </a:spcAft>
                <a:buClr>
                  <a:schemeClr val="tx1"/>
                </a:buClr>
                <a:buSzPct val="100000"/>
                <a:buChar char="–"/>
                <a:defRPr kumimoji="1" sz="3200">
                  <a:solidFill>
                    <a:schemeClr val="tx1"/>
                  </a:solidFill>
                  <a:latin typeface="Times New Roman" pitchFamily="18" charset="0"/>
                  <a:cs typeface="Arial" charset="0"/>
                </a:defRPr>
              </a:lvl7pPr>
              <a:lvl8pPr marL="3429000" indent="-228600" eaLnBrk="0" fontAlgn="base" hangingPunct="0">
                <a:spcBef>
                  <a:spcPct val="20000"/>
                </a:spcBef>
                <a:spcAft>
                  <a:spcPct val="0"/>
                </a:spcAft>
                <a:buClr>
                  <a:schemeClr val="tx1"/>
                </a:buClr>
                <a:buSzPct val="100000"/>
                <a:buChar char="–"/>
                <a:defRPr kumimoji="1" sz="3200">
                  <a:solidFill>
                    <a:schemeClr val="tx1"/>
                  </a:solidFill>
                  <a:latin typeface="Times New Roman" pitchFamily="18" charset="0"/>
                  <a:cs typeface="Arial" charset="0"/>
                </a:defRPr>
              </a:lvl8pPr>
              <a:lvl9pPr marL="3886200" indent="-228600" eaLnBrk="0" fontAlgn="base" hangingPunct="0">
                <a:spcBef>
                  <a:spcPct val="20000"/>
                </a:spcBef>
                <a:spcAft>
                  <a:spcPct val="0"/>
                </a:spcAft>
                <a:buClr>
                  <a:schemeClr val="tx1"/>
                </a:buClr>
                <a:buSzPct val="100000"/>
                <a:buChar char="–"/>
                <a:defRPr kumimoji="1" sz="3200">
                  <a:solidFill>
                    <a:schemeClr val="tx1"/>
                  </a:solidFill>
                  <a:latin typeface="Times New Roman" pitchFamily="18" charset="0"/>
                  <a:cs typeface="Arial" charset="0"/>
                </a:defRPr>
              </a:lvl9pPr>
            </a:lstStyle>
            <a:p>
              <a:pPr algn="ctr">
                <a:spcBef>
                  <a:spcPct val="0"/>
                </a:spcBef>
                <a:spcAft>
                  <a:spcPts val="600"/>
                </a:spcAft>
                <a:buClrTx/>
                <a:buSzTx/>
                <a:buFont typeface="Wingdings" pitchFamily="2" charset="2"/>
                <a:buNone/>
              </a:pPr>
              <a:r>
                <a:rPr kumimoji="0" lang="uk-UA" altLang="ru-RU" sz="2000" noProof="1"/>
                <a:t>МОДЕЛЬ РЕФОРМОВАНОЇ СИСТЕМИ НАДАННЯ СОЦІАЛЬНИХ ПОСЛУГ -  РІВЕНЬ ГРОМАДИ</a:t>
              </a:r>
            </a:p>
          </p:txBody>
        </p:sp>
        <p:sp>
          <p:nvSpPr>
            <p:cNvPr id="21526" name="Rectangle 8"/>
            <p:cNvSpPr>
              <a:spLocks noChangeArrowheads="1"/>
            </p:cNvSpPr>
            <p:nvPr/>
          </p:nvSpPr>
          <p:spPr bwMode="auto">
            <a:xfrm>
              <a:off x="563" y="1066"/>
              <a:ext cx="5165" cy="177"/>
            </a:xfrm>
            <a:prstGeom prst="rect">
              <a:avLst/>
            </a:prstGeom>
            <a:solidFill>
              <a:srgbClr val="FFFFFF"/>
            </a:solidFill>
            <a:ln w="9525">
              <a:solidFill>
                <a:srgbClr val="001C6E"/>
              </a:solidFill>
              <a:miter lim="800000"/>
              <a:headEnd/>
              <a:tailEnd/>
            </a:ln>
            <a:effectLst>
              <a:outerShdw dist="107763" dir="18900000" algn="ctr" rotWithShape="0">
                <a:srgbClr val="808080"/>
              </a:outerShdw>
            </a:effectLst>
          </p:spPr>
          <p:txBody>
            <a:bodyPr/>
            <a:lstStyle>
              <a:lvl1pPr>
                <a:spcBef>
                  <a:spcPct val="20000"/>
                </a:spcBef>
                <a:buClr>
                  <a:schemeClr val="tx2"/>
                </a:buClr>
                <a:buSzPct val="75000"/>
                <a:buFont typeface="Wingdings" pitchFamily="2" charset="2"/>
                <a:buChar char="n"/>
                <a:defRPr kumimoji="1" sz="3200">
                  <a:solidFill>
                    <a:schemeClr val="tx1"/>
                  </a:solidFill>
                  <a:latin typeface="Times New Roman" pitchFamily="18" charset="0"/>
                  <a:cs typeface="Arial" charset="0"/>
                </a:defRPr>
              </a:lvl1pPr>
              <a:lvl2pPr marL="742950" indent="-285750">
                <a:spcBef>
                  <a:spcPct val="20000"/>
                </a:spcBef>
                <a:buClr>
                  <a:schemeClr val="folHlink"/>
                </a:buClr>
                <a:buSzPct val="60000"/>
                <a:buFont typeface="Wingdings" pitchFamily="2" charset="2"/>
                <a:buChar char="u"/>
                <a:defRPr kumimoji="1" sz="3200">
                  <a:solidFill>
                    <a:schemeClr val="tx1"/>
                  </a:solidFill>
                  <a:latin typeface="Times New Roman" pitchFamily="18" charset="0"/>
                  <a:cs typeface="Arial" charset="0"/>
                </a:defRPr>
              </a:lvl2pPr>
              <a:lvl3pPr marL="1143000" indent="-228600">
                <a:spcBef>
                  <a:spcPct val="20000"/>
                </a:spcBef>
                <a:buClr>
                  <a:schemeClr val="tx2"/>
                </a:buClr>
                <a:buSzPct val="60000"/>
                <a:buFont typeface="Wingdings" pitchFamily="2" charset="2"/>
                <a:buChar char="t"/>
                <a:defRPr kumimoji="1" sz="3200">
                  <a:solidFill>
                    <a:schemeClr val="tx1"/>
                  </a:solidFill>
                  <a:latin typeface="Times New Roman" pitchFamily="18" charset="0"/>
                  <a:cs typeface="Arial" charset="0"/>
                </a:defRPr>
              </a:lvl3pPr>
              <a:lvl4pPr marL="1600200" indent="-228600">
                <a:spcBef>
                  <a:spcPct val="20000"/>
                </a:spcBef>
                <a:buClr>
                  <a:schemeClr val="tx1"/>
                </a:buClr>
                <a:buSzPct val="100000"/>
                <a:buChar char="•"/>
                <a:defRPr kumimoji="1" sz="3200">
                  <a:solidFill>
                    <a:schemeClr val="tx1"/>
                  </a:solidFill>
                  <a:latin typeface="Times New Roman" pitchFamily="18" charset="0"/>
                  <a:cs typeface="Arial" charset="0"/>
                </a:defRPr>
              </a:lvl4pPr>
              <a:lvl5pPr marL="2057400" indent="-228600">
                <a:spcBef>
                  <a:spcPct val="20000"/>
                </a:spcBef>
                <a:buClr>
                  <a:schemeClr val="tx1"/>
                </a:buClr>
                <a:buSzPct val="100000"/>
                <a:buChar char="–"/>
                <a:defRPr kumimoji="1" sz="3200">
                  <a:solidFill>
                    <a:schemeClr val="tx1"/>
                  </a:solidFill>
                  <a:latin typeface="Times New Roman" pitchFamily="18" charset="0"/>
                  <a:cs typeface="Arial" charset="0"/>
                </a:defRPr>
              </a:lvl5pPr>
              <a:lvl6pPr marL="2514600" indent="-228600" eaLnBrk="0" fontAlgn="base" hangingPunct="0">
                <a:spcBef>
                  <a:spcPct val="20000"/>
                </a:spcBef>
                <a:spcAft>
                  <a:spcPct val="0"/>
                </a:spcAft>
                <a:buClr>
                  <a:schemeClr val="tx1"/>
                </a:buClr>
                <a:buSzPct val="100000"/>
                <a:buChar char="–"/>
                <a:defRPr kumimoji="1" sz="3200">
                  <a:solidFill>
                    <a:schemeClr val="tx1"/>
                  </a:solidFill>
                  <a:latin typeface="Times New Roman" pitchFamily="18" charset="0"/>
                  <a:cs typeface="Arial" charset="0"/>
                </a:defRPr>
              </a:lvl6pPr>
              <a:lvl7pPr marL="2971800" indent="-228600" eaLnBrk="0" fontAlgn="base" hangingPunct="0">
                <a:spcBef>
                  <a:spcPct val="20000"/>
                </a:spcBef>
                <a:spcAft>
                  <a:spcPct val="0"/>
                </a:spcAft>
                <a:buClr>
                  <a:schemeClr val="tx1"/>
                </a:buClr>
                <a:buSzPct val="100000"/>
                <a:buChar char="–"/>
                <a:defRPr kumimoji="1" sz="3200">
                  <a:solidFill>
                    <a:schemeClr val="tx1"/>
                  </a:solidFill>
                  <a:latin typeface="Times New Roman" pitchFamily="18" charset="0"/>
                  <a:cs typeface="Arial" charset="0"/>
                </a:defRPr>
              </a:lvl7pPr>
              <a:lvl8pPr marL="3429000" indent="-228600" eaLnBrk="0" fontAlgn="base" hangingPunct="0">
                <a:spcBef>
                  <a:spcPct val="20000"/>
                </a:spcBef>
                <a:spcAft>
                  <a:spcPct val="0"/>
                </a:spcAft>
                <a:buClr>
                  <a:schemeClr val="tx1"/>
                </a:buClr>
                <a:buSzPct val="100000"/>
                <a:buChar char="–"/>
                <a:defRPr kumimoji="1" sz="3200">
                  <a:solidFill>
                    <a:schemeClr val="tx1"/>
                  </a:solidFill>
                  <a:latin typeface="Times New Roman" pitchFamily="18" charset="0"/>
                  <a:cs typeface="Arial" charset="0"/>
                </a:defRPr>
              </a:lvl8pPr>
              <a:lvl9pPr marL="3886200" indent="-228600" eaLnBrk="0" fontAlgn="base" hangingPunct="0">
                <a:spcBef>
                  <a:spcPct val="20000"/>
                </a:spcBef>
                <a:spcAft>
                  <a:spcPct val="0"/>
                </a:spcAft>
                <a:buClr>
                  <a:schemeClr val="tx1"/>
                </a:buClr>
                <a:buSzPct val="100000"/>
                <a:buChar char="–"/>
                <a:defRPr kumimoji="1" sz="3200">
                  <a:solidFill>
                    <a:schemeClr val="tx1"/>
                  </a:solidFill>
                  <a:latin typeface="Times New Roman" pitchFamily="18" charset="0"/>
                  <a:cs typeface="Arial" charset="0"/>
                </a:defRPr>
              </a:lvl9pPr>
            </a:lstStyle>
            <a:p>
              <a:pPr algn="ctr" eaLnBrk="1" hangingPunct="1">
                <a:spcBef>
                  <a:spcPct val="0"/>
                </a:spcBef>
                <a:buFont typeface="Wingdings" pitchFamily="2" charset="2"/>
                <a:buNone/>
              </a:pPr>
              <a:r>
                <a:rPr kumimoji="0" lang="uk-UA" altLang="ru-RU" sz="1100"/>
                <a:t>ОБЄДНАННА ТЕРИТОРІАЛЬНА ГРОМАДА</a:t>
              </a:r>
            </a:p>
            <a:p>
              <a:pPr algn="ctr" eaLnBrk="1" hangingPunct="1">
                <a:spcBef>
                  <a:spcPct val="0"/>
                </a:spcBef>
                <a:buFont typeface="Wingdings" pitchFamily="2" charset="2"/>
                <a:buNone/>
              </a:pPr>
              <a:r>
                <a:rPr kumimoji="0" lang="uk-UA" altLang="ru-RU" sz="800"/>
                <a:t>(розвиток соціальних послуг у громаді сім’ям, дітям та особам, які перебувають у складних життєвих обставинах за місцем проживання та у закладах, що надають такі послуги)</a:t>
              </a:r>
            </a:p>
          </p:txBody>
        </p:sp>
      </p:grpSp>
      <p:sp>
        <p:nvSpPr>
          <p:cNvPr id="25604" name="Rectangle 8"/>
          <p:cNvSpPr>
            <a:spLocks noChangeArrowheads="1"/>
          </p:cNvSpPr>
          <p:nvPr/>
        </p:nvSpPr>
        <p:spPr bwMode="auto">
          <a:xfrm>
            <a:off x="468313" y="1789113"/>
            <a:ext cx="8288337" cy="996950"/>
          </a:xfrm>
          <a:prstGeom prst="rect">
            <a:avLst/>
          </a:prstGeom>
          <a:solidFill>
            <a:srgbClr val="FFFFFF"/>
          </a:solidFill>
          <a:ln w="9525">
            <a:solidFill>
              <a:srgbClr val="001C6E"/>
            </a:solidFill>
            <a:miter lim="800000"/>
            <a:headEnd/>
            <a:tailEnd/>
          </a:ln>
          <a:effectLst>
            <a:outerShdw dist="107763" dir="18900000" algn="ctr" rotWithShape="0">
              <a:srgbClr val="808080"/>
            </a:outerShdw>
          </a:effectLst>
        </p:spPr>
        <p:txBody>
          <a:bodyPr/>
          <a:lstStyle>
            <a:lvl1pPr>
              <a:spcBef>
                <a:spcPct val="20000"/>
              </a:spcBef>
              <a:buClr>
                <a:schemeClr val="tx2"/>
              </a:buClr>
              <a:buSzPct val="75000"/>
              <a:buFont typeface="Wingdings" panose="05000000000000000000" pitchFamily="2" charset="2"/>
              <a:buChar char="n"/>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lr>
                <a:schemeClr val="folHlink"/>
              </a:buClr>
              <a:buSzPct val="60000"/>
              <a:buFont typeface="Wingdings" panose="05000000000000000000" pitchFamily="2" charset="2"/>
              <a:buChar char="u"/>
              <a:defRPr kumimoji="1" sz="32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lr>
                <a:schemeClr val="tx2"/>
              </a:buClr>
              <a:buSzPct val="60000"/>
              <a:buFont typeface="Wingdings" panose="05000000000000000000" pitchFamily="2" charset="2"/>
              <a:buChar char="t"/>
              <a:defRPr kumimoji="1" sz="32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lr>
                <a:schemeClr val="tx1"/>
              </a:buClr>
              <a:buSzPct val="100000"/>
              <a:buChar char="•"/>
              <a:defRPr kumimoji="1" sz="32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lr>
                <a:schemeClr val="tx1"/>
              </a:buClr>
              <a:buSzPct val="100000"/>
              <a:buChar char="–"/>
              <a:defRPr kumimoji="1"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chemeClr val="tx1"/>
              </a:buClr>
              <a:buSzPct val="100000"/>
              <a:buChar char="–"/>
              <a:defRPr kumimoji="1"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chemeClr val="tx1"/>
              </a:buClr>
              <a:buSzPct val="100000"/>
              <a:buChar char="–"/>
              <a:defRPr kumimoji="1"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chemeClr val="tx1"/>
              </a:buClr>
              <a:buSzPct val="100000"/>
              <a:buChar char="–"/>
              <a:defRPr kumimoji="1"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chemeClr val="tx1"/>
              </a:buClr>
              <a:buSzPct val="100000"/>
              <a:buChar char="–"/>
              <a:defRPr kumimoji="1"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 typeface="Wingdings" panose="05000000000000000000" pitchFamily="2" charset="2"/>
              <a:buNone/>
              <a:defRPr/>
            </a:pPr>
            <a:r>
              <a:rPr lang="uk-UA" altLang="ru-RU" sz="800" dirty="0"/>
              <a:t>ВІДДІЛ</a:t>
            </a:r>
            <a:r>
              <a:rPr lang="en-US" altLang="ru-RU" sz="800" dirty="0"/>
              <a:t> </a:t>
            </a:r>
            <a:r>
              <a:rPr lang="uk-UA" altLang="ru-RU" sz="800" dirty="0"/>
              <a:t>НАДАННЯ СОЦІАЛЬНИХ </a:t>
            </a:r>
            <a:r>
              <a:rPr lang="uk-UA" altLang="ru-RU" sz="800" dirty="0" smtClean="0"/>
              <a:t>ПОСЛУГ ВИКОНАВЧОГО КОМІТЕТУ РАДИ ГРОМАДИ</a:t>
            </a:r>
          </a:p>
          <a:p>
            <a:pPr algn="ctr" eaLnBrk="1" hangingPunct="1">
              <a:spcBef>
                <a:spcPct val="0"/>
              </a:spcBef>
              <a:buFont typeface="Wingdings" panose="05000000000000000000" pitchFamily="2" charset="2"/>
              <a:buNone/>
              <a:defRPr/>
            </a:pPr>
            <a:endParaRPr lang="uk-UA" altLang="ru-RU" sz="800" dirty="0" smtClean="0"/>
          </a:p>
          <a:p>
            <a:pPr eaLnBrk="1" hangingPunct="1">
              <a:spcBef>
                <a:spcPct val="0"/>
              </a:spcBef>
              <a:buFont typeface="Wingdings" panose="05000000000000000000" pitchFamily="2" charset="2"/>
              <a:buNone/>
              <a:defRPr/>
            </a:pPr>
            <a:r>
              <a:rPr lang="uk-UA" altLang="ru-RU" sz="800" dirty="0" smtClean="0"/>
              <a:t>ФУНКЦІЇ:</a:t>
            </a:r>
          </a:p>
          <a:p>
            <a:pPr algn="ctr" eaLnBrk="1" hangingPunct="1">
              <a:spcBef>
                <a:spcPct val="0"/>
              </a:spcBef>
              <a:buFont typeface="Wingdings" panose="05000000000000000000" pitchFamily="2" charset="2"/>
              <a:buNone/>
              <a:defRPr/>
            </a:pPr>
            <a:endParaRPr lang="uk-UA" altLang="ru-RU" sz="800" dirty="0" smtClean="0"/>
          </a:p>
          <a:p>
            <a:pPr marL="171450" indent="-171450" eaLnBrk="1" hangingPunct="1">
              <a:spcBef>
                <a:spcPct val="0"/>
              </a:spcBef>
              <a:defRPr/>
            </a:pPr>
            <a:r>
              <a:rPr lang="uk-UA" altLang="ru-RU" sz="800" dirty="0" smtClean="0"/>
              <a:t>ВИЗНАЧЕННЯ </a:t>
            </a:r>
            <a:r>
              <a:rPr lang="uk-UA" altLang="ru-RU" sz="800" dirty="0"/>
              <a:t>ПОТРЕБ НАСЕЛЕННЯ У НАДАННІ СОЦІАЛЬНИХ ПОСЛУГ</a:t>
            </a:r>
            <a:r>
              <a:rPr lang="uk-UA" altLang="ru-RU" sz="800" dirty="0" smtClean="0"/>
              <a:t>;</a:t>
            </a:r>
          </a:p>
          <a:p>
            <a:pPr marL="171450" indent="-171450" algn="just" eaLnBrk="1" hangingPunct="1">
              <a:spcBef>
                <a:spcPct val="0"/>
              </a:spcBef>
              <a:defRPr/>
            </a:pPr>
            <a:r>
              <a:rPr lang="uk-UA" altLang="ru-RU" sz="800" dirty="0" smtClean="0"/>
              <a:t>ОРГАНІЗАЦІЯ НАДАННЯ СОЦІАЛЬНИХ ПОСЛУГ ОСОБАМ (СІМЯМ), ЯКІ ПОТРАПИЛИ У СКЛАДНІ ЖИТТЄВІ ОБСТАВИНИ;</a:t>
            </a:r>
          </a:p>
          <a:p>
            <a:pPr marL="171450" indent="-171450" algn="just" eaLnBrk="1" hangingPunct="1">
              <a:spcBef>
                <a:spcPct val="0"/>
              </a:spcBef>
              <a:defRPr/>
            </a:pPr>
            <a:r>
              <a:rPr lang="uk-UA" altLang="ru-RU" sz="800" dirty="0" smtClean="0"/>
              <a:t>МОНІТОРИНГ ЗАБЕЗПЕЧЕННЯ СОЦІАЛЬНИМИ ПОСЛУГАМИ ВІДПОВІДНО ДО ПОТРЕБ ТА ОЦІНКА ЯКОСТІ ЇХ НАДАННЯ.</a:t>
            </a:r>
          </a:p>
          <a:p>
            <a:pPr algn="just" eaLnBrk="1" hangingPunct="1">
              <a:spcBef>
                <a:spcPct val="0"/>
              </a:spcBef>
              <a:buFont typeface="Wingdings" panose="05000000000000000000" pitchFamily="2" charset="2"/>
              <a:buNone/>
              <a:defRPr/>
            </a:pPr>
            <a:endParaRPr lang="uk-UA" altLang="ru-RU" sz="800" dirty="0" smtClean="0"/>
          </a:p>
          <a:p>
            <a:pPr algn="ctr" eaLnBrk="1" hangingPunct="1">
              <a:spcBef>
                <a:spcPct val="0"/>
              </a:spcBef>
              <a:buFont typeface="Wingdings" panose="05000000000000000000" pitchFamily="2" charset="2"/>
              <a:buNone/>
              <a:defRPr/>
            </a:pPr>
            <a:endParaRPr lang="uk-UA" altLang="ru-RU" sz="800" dirty="0" smtClean="0"/>
          </a:p>
          <a:p>
            <a:pPr algn="just">
              <a:defRPr/>
            </a:pPr>
            <a:endParaRPr kumimoji="0" lang="uk-UA" altLang="ru-RU" sz="800" dirty="0" smtClean="0"/>
          </a:p>
        </p:txBody>
      </p:sp>
      <p:sp>
        <p:nvSpPr>
          <p:cNvPr id="21508" name="Rectangle 8"/>
          <p:cNvSpPr>
            <a:spLocks noChangeArrowheads="1"/>
          </p:cNvSpPr>
          <p:nvPr/>
        </p:nvSpPr>
        <p:spPr bwMode="auto">
          <a:xfrm>
            <a:off x="5408613" y="3297238"/>
            <a:ext cx="1036637" cy="1038225"/>
          </a:xfrm>
          <a:prstGeom prst="rect">
            <a:avLst/>
          </a:prstGeom>
          <a:solidFill>
            <a:srgbClr val="FFFFFF"/>
          </a:solidFill>
          <a:ln w="9525">
            <a:solidFill>
              <a:srgbClr val="001C6E"/>
            </a:solidFill>
            <a:miter lim="800000"/>
            <a:headEnd/>
            <a:tailEnd/>
          </a:ln>
          <a:effectLst>
            <a:outerShdw dist="107763" dir="18900000" algn="ctr" rotWithShape="0">
              <a:srgbClr val="808080"/>
            </a:outerShdw>
          </a:effectLst>
        </p:spPr>
        <p:txBody>
          <a:bodyPr/>
          <a:lstStyle>
            <a:lvl1pPr>
              <a:spcBef>
                <a:spcPct val="20000"/>
              </a:spcBef>
              <a:buClr>
                <a:schemeClr val="tx2"/>
              </a:buClr>
              <a:buSzPct val="75000"/>
              <a:buFont typeface="Wingdings" pitchFamily="2" charset="2"/>
              <a:buChar char="n"/>
              <a:defRPr kumimoji="1" sz="3200">
                <a:solidFill>
                  <a:schemeClr val="tx1"/>
                </a:solidFill>
                <a:latin typeface="Times New Roman" pitchFamily="18" charset="0"/>
                <a:cs typeface="Arial" charset="0"/>
              </a:defRPr>
            </a:lvl1pPr>
            <a:lvl2pPr marL="742950" indent="-285750">
              <a:spcBef>
                <a:spcPct val="20000"/>
              </a:spcBef>
              <a:buClr>
                <a:schemeClr val="folHlink"/>
              </a:buClr>
              <a:buSzPct val="60000"/>
              <a:buFont typeface="Wingdings" pitchFamily="2" charset="2"/>
              <a:buChar char="u"/>
              <a:defRPr kumimoji="1" sz="3200">
                <a:solidFill>
                  <a:schemeClr val="tx1"/>
                </a:solidFill>
                <a:latin typeface="Times New Roman" pitchFamily="18" charset="0"/>
                <a:cs typeface="Arial" charset="0"/>
              </a:defRPr>
            </a:lvl2pPr>
            <a:lvl3pPr marL="1143000" indent="-228600">
              <a:spcBef>
                <a:spcPct val="20000"/>
              </a:spcBef>
              <a:buClr>
                <a:schemeClr val="tx2"/>
              </a:buClr>
              <a:buSzPct val="60000"/>
              <a:buFont typeface="Wingdings" pitchFamily="2" charset="2"/>
              <a:buChar char="t"/>
              <a:defRPr kumimoji="1" sz="3200">
                <a:solidFill>
                  <a:schemeClr val="tx1"/>
                </a:solidFill>
                <a:latin typeface="Times New Roman" pitchFamily="18" charset="0"/>
                <a:cs typeface="Arial" charset="0"/>
              </a:defRPr>
            </a:lvl3pPr>
            <a:lvl4pPr marL="1600200" indent="-228600">
              <a:spcBef>
                <a:spcPct val="20000"/>
              </a:spcBef>
              <a:buClr>
                <a:schemeClr val="tx1"/>
              </a:buClr>
              <a:buSzPct val="100000"/>
              <a:buChar char="•"/>
              <a:defRPr kumimoji="1" sz="3200">
                <a:solidFill>
                  <a:schemeClr val="tx1"/>
                </a:solidFill>
                <a:latin typeface="Times New Roman" pitchFamily="18" charset="0"/>
                <a:cs typeface="Arial" charset="0"/>
              </a:defRPr>
            </a:lvl4pPr>
            <a:lvl5pPr marL="2057400" indent="-228600">
              <a:spcBef>
                <a:spcPct val="20000"/>
              </a:spcBef>
              <a:buClr>
                <a:schemeClr val="tx1"/>
              </a:buClr>
              <a:buSzPct val="100000"/>
              <a:buChar char="–"/>
              <a:defRPr kumimoji="1" sz="3200">
                <a:solidFill>
                  <a:schemeClr val="tx1"/>
                </a:solidFill>
                <a:latin typeface="Times New Roman" pitchFamily="18" charset="0"/>
                <a:cs typeface="Arial" charset="0"/>
              </a:defRPr>
            </a:lvl5pPr>
            <a:lvl6pPr marL="2514600" indent="-228600" eaLnBrk="0" fontAlgn="base" hangingPunct="0">
              <a:spcBef>
                <a:spcPct val="20000"/>
              </a:spcBef>
              <a:spcAft>
                <a:spcPct val="0"/>
              </a:spcAft>
              <a:buClr>
                <a:schemeClr val="tx1"/>
              </a:buClr>
              <a:buSzPct val="100000"/>
              <a:buChar char="–"/>
              <a:defRPr kumimoji="1" sz="3200">
                <a:solidFill>
                  <a:schemeClr val="tx1"/>
                </a:solidFill>
                <a:latin typeface="Times New Roman" pitchFamily="18" charset="0"/>
                <a:cs typeface="Arial" charset="0"/>
              </a:defRPr>
            </a:lvl6pPr>
            <a:lvl7pPr marL="2971800" indent="-228600" eaLnBrk="0" fontAlgn="base" hangingPunct="0">
              <a:spcBef>
                <a:spcPct val="20000"/>
              </a:spcBef>
              <a:spcAft>
                <a:spcPct val="0"/>
              </a:spcAft>
              <a:buClr>
                <a:schemeClr val="tx1"/>
              </a:buClr>
              <a:buSzPct val="100000"/>
              <a:buChar char="–"/>
              <a:defRPr kumimoji="1" sz="3200">
                <a:solidFill>
                  <a:schemeClr val="tx1"/>
                </a:solidFill>
                <a:latin typeface="Times New Roman" pitchFamily="18" charset="0"/>
                <a:cs typeface="Arial" charset="0"/>
              </a:defRPr>
            </a:lvl7pPr>
            <a:lvl8pPr marL="3429000" indent="-228600" eaLnBrk="0" fontAlgn="base" hangingPunct="0">
              <a:spcBef>
                <a:spcPct val="20000"/>
              </a:spcBef>
              <a:spcAft>
                <a:spcPct val="0"/>
              </a:spcAft>
              <a:buClr>
                <a:schemeClr val="tx1"/>
              </a:buClr>
              <a:buSzPct val="100000"/>
              <a:buChar char="–"/>
              <a:defRPr kumimoji="1" sz="3200">
                <a:solidFill>
                  <a:schemeClr val="tx1"/>
                </a:solidFill>
                <a:latin typeface="Times New Roman" pitchFamily="18" charset="0"/>
                <a:cs typeface="Arial" charset="0"/>
              </a:defRPr>
            </a:lvl8pPr>
            <a:lvl9pPr marL="3886200" indent="-228600" eaLnBrk="0" fontAlgn="base" hangingPunct="0">
              <a:spcBef>
                <a:spcPct val="20000"/>
              </a:spcBef>
              <a:spcAft>
                <a:spcPct val="0"/>
              </a:spcAft>
              <a:buClr>
                <a:schemeClr val="tx1"/>
              </a:buClr>
              <a:buSzPct val="100000"/>
              <a:buChar char="–"/>
              <a:defRPr kumimoji="1" sz="3200">
                <a:solidFill>
                  <a:schemeClr val="tx1"/>
                </a:solidFill>
                <a:latin typeface="Times New Roman" pitchFamily="18" charset="0"/>
                <a:cs typeface="Arial" charset="0"/>
              </a:defRPr>
            </a:lvl9pPr>
          </a:lstStyle>
          <a:p>
            <a:pPr algn="ctr" eaLnBrk="1" hangingPunct="1">
              <a:spcBef>
                <a:spcPct val="0"/>
              </a:spcBef>
              <a:buFont typeface="Wingdings" pitchFamily="2" charset="2"/>
              <a:buNone/>
            </a:pPr>
            <a:endParaRPr kumimoji="0" lang="uk-UA" altLang="ru-RU" sz="800"/>
          </a:p>
          <a:p>
            <a:pPr algn="ctr" eaLnBrk="1" hangingPunct="1">
              <a:spcBef>
                <a:spcPct val="0"/>
              </a:spcBef>
              <a:buFont typeface="Wingdings" pitchFamily="2" charset="2"/>
              <a:buNone/>
            </a:pPr>
            <a:endParaRPr kumimoji="0" lang="uk-UA" altLang="ru-RU" sz="800"/>
          </a:p>
          <a:p>
            <a:pPr algn="ctr" eaLnBrk="1" hangingPunct="1">
              <a:spcBef>
                <a:spcPct val="0"/>
              </a:spcBef>
              <a:buFont typeface="Wingdings" pitchFamily="2" charset="2"/>
              <a:buNone/>
            </a:pPr>
            <a:r>
              <a:rPr kumimoji="0" lang="uk-UA" altLang="ru-RU" sz="800"/>
              <a:t>НЕДЕРЖАВНІ ОРГАНІЗАЦІЇ</a:t>
            </a:r>
          </a:p>
        </p:txBody>
      </p:sp>
      <p:sp>
        <p:nvSpPr>
          <p:cNvPr id="21509" name="Rectangle 8"/>
          <p:cNvSpPr>
            <a:spLocks noChangeArrowheads="1"/>
          </p:cNvSpPr>
          <p:nvPr/>
        </p:nvSpPr>
        <p:spPr bwMode="auto">
          <a:xfrm>
            <a:off x="6572250" y="3268663"/>
            <a:ext cx="944563" cy="1062037"/>
          </a:xfrm>
          <a:prstGeom prst="rect">
            <a:avLst/>
          </a:prstGeom>
          <a:solidFill>
            <a:srgbClr val="FFFFFF"/>
          </a:solidFill>
          <a:ln w="9525">
            <a:solidFill>
              <a:srgbClr val="001C6E"/>
            </a:solidFill>
            <a:miter lim="800000"/>
            <a:headEnd/>
            <a:tailEnd/>
          </a:ln>
          <a:effectLst>
            <a:outerShdw dist="107763" dir="18900000" algn="ctr" rotWithShape="0">
              <a:srgbClr val="808080"/>
            </a:outerShdw>
          </a:effectLst>
        </p:spPr>
        <p:txBody>
          <a:bodyPr/>
          <a:lstStyle>
            <a:lvl1pPr>
              <a:spcBef>
                <a:spcPct val="20000"/>
              </a:spcBef>
              <a:buClr>
                <a:schemeClr val="tx2"/>
              </a:buClr>
              <a:buSzPct val="75000"/>
              <a:buFont typeface="Wingdings" pitchFamily="2" charset="2"/>
              <a:buChar char="n"/>
              <a:defRPr kumimoji="1" sz="3200">
                <a:solidFill>
                  <a:schemeClr val="tx1"/>
                </a:solidFill>
                <a:latin typeface="Times New Roman" pitchFamily="18" charset="0"/>
                <a:cs typeface="Arial" charset="0"/>
              </a:defRPr>
            </a:lvl1pPr>
            <a:lvl2pPr marL="742950" indent="-285750">
              <a:spcBef>
                <a:spcPct val="20000"/>
              </a:spcBef>
              <a:buClr>
                <a:schemeClr val="folHlink"/>
              </a:buClr>
              <a:buSzPct val="60000"/>
              <a:buFont typeface="Wingdings" pitchFamily="2" charset="2"/>
              <a:buChar char="u"/>
              <a:defRPr kumimoji="1" sz="3200">
                <a:solidFill>
                  <a:schemeClr val="tx1"/>
                </a:solidFill>
                <a:latin typeface="Times New Roman" pitchFamily="18" charset="0"/>
                <a:cs typeface="Arial" charset="0"/>
              </a:defRPr>
            </a:lvl2pPr>
            <a:lvl3pPr marL="1143000" indent="-228600">
              <a:spcBef>
                <a:spcPct val="20000"/>
              </a:spcBef>
              <a:buClr>
                <a:schemeClr val="tx2"/>
              </a:buClr>
              <a:buSzPct val="60000"/>
              <a:buFont typeface="Wingdings" pitchFamily="2" charset="2"/>
              <a:buChar char="t"/>
              <a:defRPr kumimoji="1" sz="3200">
                <a:solidFill>
                  <a:schemeClr val="tx1"/>
                </a:solidFill>
                <a:latin typeface="Times New Roman" pitchFamily="18" charset="0"/>
                <a:cs typeface="Arial" charset="0"/>
              </a:defRPr>
            </a:lvl3pPr>
            <a:lvl4pPr marL="1600200" indent="-228600">
              <a:spcBef>
                <a:spcPct val="20000"/>
              </a:spcBef>
              <a:buClr>
                <a:schemeClr val="tx1"/>
              </a:buClr>
              <a:buSzPct val="100000"/>
              <a:buChar char="•"/>
              <a:defRPr kumimoji="1" sz="3200">
                <a:solidFill>
                  <a:schemeClr val="tx1"/>
                </a:solidFill>
                <a:latin typeface="Times New Roman" pitchFamily="18" charset="0"/>
                <a:cs typeface="Arial" charset="0"/>
              </a:defRPr>
            </a:lvl4pPr>
            <a:lvl5pPr marL="2057400" indent="-228600">
              <a:spcBef>
                <a:spcPct val="20000"/>
              </a:spcBef>
              <a:buClr>
                <a:schemeClr val="tx1"/>
              </a:buClr>
              <a:buSzPct val="100000"/>
              <a:buChar char="–"/>
              <a:defRPr kumimoji="1" sz="3200">
                <a:solidFill>
                  <a:schemeClr val="tx1"/>
                </a:solidFill>
                <a:latin typeface="Times New Roman" pitchFamily="18" charset="0"/>
                <a:cs typeface="Arial" charset="0"/>
              </a:defRPr>
            </a:lvl5pPr>
            <a:lvl6pPr marL="2514600" indent="-228600" eaLnBrk="0" fontAlgn="base" hangingPunct="0">
              <a:spcBef>
                <a:spcPct val="20000"/>
              </a:spcBef>
              <a:spcAft>
                <a:spcPct val="0"/>
              </a:spcAft>
              <a:buClr>
                <a:schemeClr val="tx1"/>
              </a:buClr>
              <a:buSzPct val="100000"/>
              <a:buChar char="–"/>
              <a:defRPr kumimoji="1" sz="3200">
                <a:solidFill>
                  <a:schemeClr val="tx1"/>
                </a:solidFill>
                <a:latin typeface="Times New Roman" pitchFamily="18" charset="0"/>
                <a:cs typeface="Arial" charset="0"/>
              </a:defRPr>
            </a:lvl6pPr>
            <a:lvl7pPr marL="2971800" indent="-228600" eaLnBrk="0" fontAlgn="base" hangingPunct="0">
              <a:spcBef>
                <a:spcPct val="20000"/>
              </a:spcBef>
              <a:spcAft>
                <a:spcPct val="0"/>
              </a:spcAft>
              <a:buClr>
                <a:schemeClr val="tx1"/>
              </a:buClr>
              <a:buSzPct val="100000"/>
              <a:buChar char="–"/>
              <a:defRPr kumimoji="1" sz="3200">
                <a:solidFill>
                  <a:schemeClr val="tx1"/>
                </a:solidFill>
                <a:latin typeface="Times New Roman" pitchFamily="18" charset="0"/>
                <a:cs typeface="Arial" charset="0"/>
              </a:defRPr>
            </a:lvl7pPr>
            <a:lvl8pPr marL="3429000" indent="-228600" eaLnBrk="0" fontAlgn="base" hangingPunct="0">
              <a:spcBef>
                <a:spcPct val="20000"/>
              </a:spcBef>
              <a:spcAft>
                <a:spcPct val="0"/>
              </a:spcAft>
              <a:buClr>
                <a:schemeClr val="tx1"/>
              </a:buClr>
              <a:buSzPct val="100000"/>
              <a:buChar char="–"/>
              <a:defRPr kumimoji="1" sz="3200">
                <a:solidFill>
                  <a:schemeClr val="tx1"/>
                </a:solidFill>
                <a:latin typeface="Times New Roman" pitchFamily="18" charset="0"/>
                <a:cs typeface="Arial" charset="0"/>
              </a:defRPr>
            </a:lvl8pPr>
            <a:lvl9pPr marL="3886200" indent="-228600" eaLnBrk="0" fontAlgn="base" hangingPunct="0">
              <a:spcBef>
                <a:spcPct val="20000"/>
              </a:spcBef>
              <a:spcAft>
                <a:spcPct val="0"/>
              </a:spcAft>
              <a:buClr>
                <a:schemeClr val="tx1"/>
              </a:buClr>
              <a:buSzPct val="100000"/>
              <a:buChar char="–"/>
              <a:defRPr kumimoji="1" sz="3200">
                <a:solidFill>
                  <a:schemeClr val="tx1"/>
                </a:solidFill>
                <a:latin typeface="Times New Roman" pitchFamily="18" charset="0"/>
                <a:cs typeface="Arial" charset="0"/>
              </a:defRPr>
            </a:lvl9pPr>
          </a:lstStyle>
          <a:p>
            <a:pPr algn="ctr" eaLnBrk="1" hangingPunct="1">
              <a:spcBef>
                <a:spcPct val="0"/>
              </a:spcBef>
              <a:buFont typeface="Wingdings" pitchFamily="2" charset="2"/>
              <a:buNone/>
            </a:pPr>
            <a:endParaRPr kumimoji="0" lang="uk-UA" altLang="ru-RU" sz="800"/>
          </a:p>
          <a:p>
            <a:pPr algn="ctr" eaLnBrk="1" hangingPunct="1">
              <a:spcBef>
                <a:spcPct val="0"/>
              </a:spcBef>
              <a:buFont typeface="Wingdings" pitchFamily="2" charset="2"/>
              <a:buNone/>
            </a:pPr>
            <a:endParaRPr kumimoji="0" lang="uk-UA" altLang="ru-RU" sz="800"/>
          </a:p>
          <a:p>
            <a:pPr algn="ctr" eaLnBrk="1" hangingPunct="1">
              <a:spcBef>
                <a:spcPct val="0"/>
              </a:spcBef>
              <a:buFont typeface="Wingdings" pitchFamily="2" charset="2"/>
              <a:buNone/>
            </a:pPr>
            <a:r>
              <a:rPr kumimoji="0" lang="uk-UA" altLang="ru-RU" sz="800"/>
              <a:t>ПРИВАТНІ СУБ’ЄКТИ</a:t>
            </a:r>
          </a:p>
        </p:txBody>
      </p:sp>
      <p:sp>
        <p:nvSpPr>
          <p:cNvPr id="28679" name="Rectangle 8"/>
          <p:cNvSpPr>
            <a:spLocks noChangeArrowheads="1"/>
          </p:cNvSpPr>
          <p:nvPr/>
        </p:nvSpPr>
        <p:spPr bwMode="auto">
          <a:xfrm>
            <a:off x="565150" y="3013075"/>
            <a:ext cx="4714875" cy="2789238"/>
          </a:xfrm>
          <a:prstGeom prst="rect">
            <a:avLst/>
          </a:prstGeom>
          <a:solidFill>
            <a:srgbClr val="FFFFFF"/>
          </a:solidFill>
          <a:ln w="9525">
            <a:solidFill>
              <a:srgbClr val="001C6E"/>
            </a:solidFill>
            <a:miter lim="800000"/>
            <a:headEnd/>
            <a:tailEnd/>
          </a:ln>
          <a:effectLst>
            <a:outerShdw dist="107763" dir="18900000" algn="ctr" rotWithShape="0">
              <a:srgbClr val="808080"/>
            </a:outerShdw>
          </a:effectLst>
        </p:spPr>
        <p:txBody>
          <a:bodyPr/>
          <a:lstStyle>
            <a:lvl1pPr>
              <a:spcBef>
                <a:spcPct val="20000"/>
              </a:spcBef>
              <a:buClr>
                <a:schemeClr val="tx2"/>
              </a:buClr>
              <a:buSzPct val="75000"/>
              <a:buFont typeface="Wingdings" panose="05000000000000000000" pitchFamily="2" charset="2"/>
              <a:buChar char="n"/>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lr>
                <a:schemeClr val="folHlink"/>
              </a:buClr>
              <a:buSzPct val="60000"/>
              <a:buFont typeface="Wingdings" panose="05000000000000000000" pitchFamily="2" charset="2"/>
              <a:buChar char="u"/>
              <a:defRPr kumimoji="1" sz="32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lr>
                <a:schemeClr val="tx2"/>
              </a:buClr>
              <a:buSzPct val="60000"/>
              <a:buFont typeface="Wingdings" panose="05000000000000000000" pitchFamily="2" charset="2"/>
              <a:buChar char="t"/>
              <a:defRPr kumimoji="1" sz="32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lr>
                <a:schemeClr val="tx1"/>
              </a:buClr>
              <a:buSzPct val="100000"/>
              <a:buChar char="•"/>
              <a:defRPr kumimoji="1" sz="32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lr>
                <a:schemeClr val="tx1"/>
              </a:buClr>
              <a:buSzPct val="100000"/>
              <a:buChar char="–"/>
              <a:defRPr kumimoji="1"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chemeClr val="tx1"/>
              </a:buClr>
              <a:buSzPct val="100000"/>
              <a:buChar char="–"/>
              <a:defRPr kumimoji="1"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chemeClr val="tx1"/>
              </a:buClr>
              <a:buSzPct val="100000"/>
              <a:buChar char="–"/>
              <a:defRPr kumimoji="1"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chemeClr val="tx1"/>
              </a:buClr>
              <a:buSzPct val="100000"/>
              <a:buChar char="–"/>
              <a:defRPr kumimoji="1"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chemeClr val="tx1"/>
              </a:buClr>
              <a:buSzPct val="100000"/>
              <a:buChar char="–"/>
              <a:defRPr kumimoji="1" sz="3200">
                <a:solidFill>
                  <a:schemeClr val="tx1"/>
                </a:solidFill>
                <a:latin typeface="Times New Roman" panose="02020603050405020304" pitchFamily="18" charset="0"/>
                <a:cs typeface="Arial" panose="020B0604020202020204" pitchFamily="34" charset="0"/>
              </a:defRPr>
            </a:lvl9pPr>
          </a:lstStyle>
          <a:p>
            <a:pPr algn="ctr">
              <a:spcBef>
                <a:spcPts val="0"/>
              </a:spcBef>
              <a:buFont typeface="Wingdings" panose="05000000000000000000" pitchFamily="2" charset="2"/>
              <a:buNone/>
              <a:defRPr/>
            </a:pPr>
            <a:r>
              <a:rPr lang="uk-UA" altLang="ru-RU" sz="1000" dirty="0" smtClean="0"/>
              <a:t>ЄДИНИЙ ЦЕНТР СОЦІАЛЬНОЇ ДОПОМОГИ</a:t>
            </a:r>
          </a:p>
          <a:p>
            <a:pPr>
              <a:spcBef>
                <a:spcPts val="0"/>
              </a:spcBef>
              <a:buFont typeface="Wingdings" panose="05000000000000000000" pitchFamily="2" charset="2"/>
              <a:buNone/>
              <a:defRPr/>
            </a:pPr>
            <a:r>
              <a:rPr lang="uk-UA" altLang="ru-RU" sz="1000" dirty="0" smtClean="0"/>
              <a:t>ФУНКЦІЇ: </a:t>
            </a:r>
          </a:p>
          <a:p>
            <a:pPr indent="-171450">
              <a:spcBef>
                <a:spcPts val="0"/>
              </a:spcBef>
              <a:defRPr/>
            </a:pPr>
            <a:r>
              <a:rPr lang="uk-UA" altLang="ru-RU" sz="900" b="0" dirty="0"/>
              <a:t>виявлення;</a:t>
            </a:r>
          </a:p>
          <a:p>
            <a:pPr indent="-171450">
              <a:spcBef>
                <a:spcPts val="0"/>
              </a:spcBef>
              <a:defRPr/>
            </a:pPr>
            <a:r>
              <a:rPr lang="uk-UA" altLang="ru-RU" sz="900" b="0" dirty="0"/>
              <a:t>оцінювання;</a:t>
            </a:r>
          </a:p>
          <a:p>
            <a:pPr indent="-171450">
              <a:spcBef>
                <a:spcPts val="0"/>
              </a:spcBef>
              <a:defRPr/>
            </a:pPr>
            <a:r>
              <a:rPr lang="uk-UA" altLang="ru-RU" sz="900" b="0" dirty="0"/>
              <a:t> надання базових соціальних послуг та інших відповідно до потреб і можливостей.</a:t>
            </a:r>
          </a:p>
          <a:p>
            <a:pPr indent="-171450">
              <a:spcBef>
                <a:spcPts val="0"/>
              </a:spcBef>
              <a:defRPr/>
            </a:pPr>
            <a:endParaRPr lang="uk-UA" altLang="ru-RU" sz="800" b="0" dirty="0"/>
          </a:p>
          <a:p>
            <a:pPr>
              <a:spcBef>
                <a:spcPts val="0"/>
              </a:spcBef>
              <a:buFont typeface="Wingdings" panose="05000000000000000000" pitchFamily="2" charset="2"/>
              <a:buNone/>
              <a:defRPr/>
            </a:pPr>
            <a:r>
              <a:rPr lang="uk-UA" altLang="ru-RU" sz="800" dirty="0" smtClean="0"/>
              <a:t>БАЗОВІ СОЦІАЛЬНІ ПОСЛУГИ </a:t>
            </a:r>
            <a:r>
              <a:rPr lang="uk-UA" altLang="ru-RU" sz="1000" dirty="0" smtClean="0"/>
              <a:t>(обов’язкові):</a:t>
            </a:r>
          </a:p>
          <a:p>
            <a:pPr marL="171450" indent="-171450">
              <a:spcBef>
                <a:spcPts val="0"/>
              </a:spcBef>
              <a:defRPr/>
            </a:pPr>
            <a:r>
              <a:rPr lang="uk-UA" altLang="ru-RU" sz="900" b="0" dirty="0" smtClean="0"/>
              <a:t>інформування,;</a:t>
            </a:r>
          </a:p>
          <a:p>
            <a:pPr marL="171450" indent="-171450">
              <a:spcBef>
                <a:spcPts val="0"/>
              </a:spcBef>
              <a:defRPr/>
            </a:pPr>
            <a:r>
              <a:rPr lang="uk-UA" altLang="ru-RU" sz="900" b="0" dirty="0" smtClean="0"/>
              <a:t>консультування; </a:t>
            </a:r>
          </a:p>
          <a:p>
            <a:pPr marL="171450" indent="-171450">
              <a:spcBef>
                <a:spcPts val="0"/>
              </a:spcBef>
              <a:defRPr/>
            </a:pPr>
            <a:r>
              <a:rPr lang="uk-UA" altLang="ru-RU" sz="900" b="0" dirty="0" smtClean="0"/>
              <a:t>представництво інтересів;</a:t>
            </a:r>
          </a:p>
          <a:p>
            <a:pPr marL="171450" indent="-171450">
              <a:spcBef>
                <a:spcPts val="0"/>
              </a:spcBef>
              <a:defRPr/>
            </a:pPr>
            <a:r>
              <a:rPr lang="uk-UA" altLang="ru-RU" sz="900" b="0" dirty="0" smtClean="0"/>
              <a:t>соціальний патронаж-супровід.</a:t>
            </a:r>
          </a:p>
          <a:p>
            <a:pPr marL="171450" indent="-171450">
              <a:spcBef>
                <a:spcPts val="0"/>
              </a:spcBef>
              <a:defRPr/>
            </a:pPr>
            <a:endParaRPr lang="uk-UA" altLang="ru-RU" sz="800" b="0" dirty="0" smtClean="0"/>
          </a:p>
          <a:p>
            <a:pPr>
              <a:spcBef>
                <a:spcPts val="0"/>
              </a:spcBef>
              <a:buFont typeface="Wingdings" panose="05000000000000000000" pitchFamily="2" charset="2"/>
              <a:buNone/>
              <a:defRPr/>
            </a:pPr>
            <a:r>
              <a:rPr lang="uk-UA" altLang="ru-RU" sz="800" dirty="0" smtClean="0"/>
              <a:t>ДОДАТКОВІ СОЦІАЛЬНІ ПОСЛУГИ:</a:t>
            </a:r>
          </a:p>
          <a:p>
            <a:pPr algn="just">
              <a:spcBef>
                <a:spcPts val="0"/>
              </a:spcBef>
              <a:buFont typeface="Wingdings" panose="05000000000000000000" pitchFamily="2" charset="2"/>
              <a:buNone/>
              <a:defRPr/>
            </a:pPr>
            <a:r>
              <a:rPr lang="uk-UA" altLang="ru-RU" sz="1000" b="0" dirty="0" smtClean="0"/>
              <a:t>соціальна профілактика, соціальне обслуговування, соціальна підтримка, у тому числі з надання притулку, екстрених/кризових послуг, догляд вдома, соціальна адаптація, денний догляд, натуральна допомога, підтримане проживання особам, сім’ям, які перебувають у складних життєвих обставинах (особам похилого віку, інвалідам, дітям-інвалідам, дітям-сиротам, дітям, позбавленим батьківського піклування, сім’ям з дітьми, бездомним особам) тощо.</a:t>
            </a:r>
          </a:p>
          <a:p>
            <a:pPr algn="just">
              <a:buFont typeface="Wingdings" panose="05000000000000000000" pitchFamily="2" charset="2"/>
              <a:buNone/>
              <a:defRPr/>
            </a:pPr>
            <a:endParaRPr lang="ru-RU" altLang="ru-RU" sz="1000" dirty="0" smtClean="0"/>
          </a:p>
        </p:txBody>
      </p:sp>
      <p:sp>
        <p:nvSpPr>
          <p:cNvPr id="21511" name="Rectangle 8"/>
          <p:cNvSpPr>
            <a:spLocks noChangeArrowheads="1"/>
          </p:cNvSpPr>
          <p:nvPr/>
        </p:nvSpPr>
        <p:spPr bwMode="auto">
          <a:xfrm>
            <a:off x="7588250" y="3279775"/>
            <a:ext cx="1012825" cy="1060450"/>
          </a:xfrm>
          <a:prstGeom prst="rect">
            <a:avLst/>
          </a:prstGeom>
          <a:solidFill>
            <a:srgbClr val="FFFFFF"/>
          </a:solidFill>
          <a:ln w="9525">
            <a:solidFill>
              <a:srgbClr val="001C6E"/>
            </a:solidFill>
            <a:miter lim="800000"/>
            <a:headEnd/>
            <a:tailEnd/>
          </a:ln>
          <a:effectLst>
            <a:outerShdw dist="107763" dir="18900000" algn="ctr" rotWithShape="0">
              <a:srgbClr val="808080"/>
            </a:outerShdw>
          </a:effectLst>
        </p:spPr>
        <p:txBody>
          <a:bodyPr/>
          <a:lstStyle>
            <a:lvl1pPr>
              <a:spcBef>
                <a:spcPct val="20000"/>
              </a:spcBef>
              <a:buClr>
                <a:schemeClr val="tx2"/>
              </a:buClr>
              <a:buSzPct val="75000"/>
              <a:buFont typeface="Wingdings" pitchFamily="2" charset="2"/>
              <a:buChar char="n"/>
              <a:defRPr kumimoji="1" sz="3200">
                <a:solidFill>
                  <a:schemeClr val="tx1"/>
                </a:solidFill>
                <a:latin typeface="Times New Roman" pitchFamily="18" charset="0"/>
                <a:cs typeface="Arial" charset="0"/>
              </a:defRPr>
            </a:lvl1pPr>
            <a:lvl2pPr marL="742950" indent="-285750">
              <a:spcBef>
                <a:spcPct val="20000"/>
              </a:spcBef>
              <a:buClr>
                <a:schemeClr val="folHlink"/>
              </a:buClr>
              <a:buSzPct val="60000"/>
              <a:buFont typeface="Wingdings" pitchFamily="2" charset="2"/>
              <a:buChar char="u"/>
              <a:defRPr kumimoji="1" sz="3200">
                <a:solidFill>
                  <a:schemeClr val="tx1"/>
                </a:solidFill>
                <a:latin typeface="Times New Roman" pitchFamily="18" charset="0"/>
                <a:cs typeface="Arial" charset="0"/>
              </a:defRPr>
            </a:lvl2pPr>
            <a:lvl3pPr marL="1143000" indent="-228600">
              <a:spcBef>
                <a:spcPct val="20000"/>
              </a:spcBef>
              <a:buClr>
                <a:schemeClr val="tx2"/>
              </a:buClr>
              <a:buSzPct val="60000"/>
              <a:buFont typeface="Wingdings" pitchFamily="2" charset="2"/>
              <a:buChar char="t"/>
              <a:defRPr kumimoji="1" sz="3200">
                <a:solidFill>
                  <a:schemeClr val="tx1"/>
                </a:solidFill>
                <a:latin typeface="Times New Roman" pitchFamily="18" charset="0"/>
                <a:cs typeface="Arial" charset="0"/>
              </a:defRPr>
            </a:lvl3pPr>
            <a:lvl4pPr marL="1600200" indent="-228600">
              <a:spcBef>
                <a:spcPct val="20000"/>
              </a:spcBef>
              <a:buClr>
                <a:schemeClr val="tx1"/>
              </a:buClr>
              <a:buSzPct val="100000"/>
              <a:buChar char="•"/>
              <a:defRPr kumimoji="1" sz="3200">
                <a:solidFill>
                  <a:schemeClr val="tx1"/>
                </a:solidFill>
                <a:latin typeface="Times New Roman" pitchFamily="18" charset="0"/>
                <a:cs typeface="Arial" charset="0"/>
              </a:defRPr>
            </a:lvl4pPr>
            <a:lvl5pPr marL="2057400" indent="-228600">
              <a:spcBef>
                <a:spcPct val="20000"/>
              </a:spcBef>
              <a:buClr>
                <a:schemeClr val="tx1"/>
              </a:buClr>
              <a:buSzPct val="100000"/>
              <a:buChar char="–"/>
              <a:defRPr kumimoji="1" sz="3200">
                <a:solidFill>
                  <a:schemeClr val="tx1"/>
                </a:solidFill>
                <a:latin typeface="Times New Roman" pitchFamily="18" charset="0"/>
                <a:cs typeface="Arial" charset="0"/>
              </a:defRPr>
            </a:lvl5pPr>
            <a:lvl6pPr marL="2514600" indent="-228600" eaLnBrk="0" fontAlgn="base" hangingPunct="0">
              <a:spcBef>
                <a:spcPct val="20000"/>
              </a:spcBef>
              <a:spcAft>
                <a:spcPct val="0"/>
              </a:spcAft>
              <a:buClr>
                <a:schemeClr val="tx1"/>
              </a:buClr>
              <a:buSzPct val="100000"/>
              <a:buChar char="–"/>
              <a:defRPr kumimoji="1" sz="3200">
                <a:solidFill>
                  <a:schemeClr val="tx1"/>
                </a:solidFill>
                <a:latin typeface="Times New Roman" pitchFamily="18" charset="0"/>
                <a:cs typeface="Arial" charset="0"/>
              </a:defRPr>
            </a:lvl6pPr>
            <a:lvl7pPr marL="2971800" indent="-228600" eaLnBrk="0" fontAlgn="base" hangingPunct="0">
              <a:spcBef>
                <a:spcPct val="20000"/>
              </a:spcBef>
              <a:spcAft>
                <a:spcPct val="0"/>
              </a:spcAft>
              <a:buClr>
                <a:schemeClr val="tx1"/>
              </a:buClr>
              <a:buSzPct val="100000"/>
              <a:buChar char="–"/>
              <a:defRPr kumimoji="1" sz="3200">
                <a:solidFill>
                  <a:schemeClr val="tx1"/>
                </a:solidFill>
                <a:latin typeface="Times New Roman" pitchFamily="18" charset="0"/>
                <a:cs typeface="Arial" charset="0"/>
              </a:defRPr>
            </a:lvl7pPr>
            <a:lvl8pPr marL="3429000" indent="-228600" eaLnBrk="0" fontAlgn="base" hangingPunct="0">
              <a:spcBef>
                <a:spcPct val="20000"/>
              </a:spcBef>
              <a:spcAft>
                <a:spcPct val="0"/>
              </a:spcAft>
              <a:buClr>
                <a:schemeClr val="tx1"/>
              </a:buClr>
              <a:buSzPct val="100000"/>
              <a:buChar char="–"/>
              <a:defRPr kumimoji="1" sz="3200">
                <a:solidFill>
                  <a:schemeClr val="tx1"/>
                </a:solidFill>
                <a:latin typeface="Times New Roman" pitchFamily="18" charset="0"/>
                <a:cs typeface="Arial" charset="0"/>
              </a:defRPr>
            </a:lvl8pPr>
            <a:lvl9pPr marL="3886200" indent="-228600" eaLnBrk="0" fontAlgn="base" hangingPunct="0">
              <a:spcBef>
                <a:spcPct val="20000"/>
              </a:spcBef>
              <a:spcAft>
                <a:spcPct val="0"/>
              </a:spcAft>
              <a:buClr>
                <a:schemeClr val="tx1"/>
              </a:buClr>
              <a:buSzPct val="100000"/>
              <a:buChar char="–"/>
              <a:defRPr kumimoji="1" sz="3200">
                <a:solidFill>
                  <a:schemeClr val="tx1"/>
                </a:solidFill>
                <a:latin typeface="Times New Roman" pitchFamily="18" charset="0"/>
                <a:cs typeface="Arial" charset="0"/>
              </a:defRPr>
            </a:lvl9pPr>
          </a:lstStyle>
          <a:p>
            <a:pPr algn="ctr" eaLnBrk="1" hangingPunct="1">
              <a:spcBef>
                <a:spcPct val="0"/>
              </a:spcBef>
              <a:buFont typeface="Wingdings" pitchFamily="2" charset="2"/>
              <a:buNone/>
            </a:pPr>
            <a:endParaRPr kumimoji="0" lang="uk-UA" altLang="ru-RU" sz="800"/>
          </a:p>
          <a:p>
            <a:pPr algn="ctr" eaLnBrk="1" hangingPunct="1">
              <a:spcBef>
                <a:spcPct val="0"/>
              </a:spcBef>
              <a:buFont typeface="Wingdings" pitchFamily="2" charset="2"/>
              <a:buNone/>
            </a:pPr>
            <a:endParaRPr kumimoji="0" lang="uk-UA" altLang="ru-RU" sz="800"/>
          </a:p>
          <a:p>
            <a:pPr algn="ctr" eaLnBrk="1" hangingPunct="1">
              <a:spcBef>
                <a:spcPct val="0"/>
              </a:spcBef>
              <a:buFont typeface="Wingdings" pitchFamily="2" charset="2"/>
              <a:buNone/>
            </a:pPr>
            <a:r>
              <a:rPr kumimoji="0" lang="uk-UA" altLang="ru-RU" sz="800"/>
              <a:t>ФІЗИЧНІ ОСОБИ</a:t>
            </a:r>
          </a:p>
        </p:txBody>
      </p:sp>
      <p:cxnSp>
        <p:nvCxnSpPr>
          <p:cNvPr id="21" name="Прямая со стрелкой 20"/>
          <p:cNvCxnSpPr/>
          <p:nvPr/>
        </p:nvCxnSpPr>
        <p:spPr bwMode="auto">
          <a:xfrm>
            <a:off x="5900738" y="2816225"/>
            <a:ext cx="0" cy="385763"/>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25" name="Прямая со стрелкой 24"/>
          <p:cNvCxnSpPr/>
          <p:nvPr/>
        </p:nvCxnSpPr>
        <p:spPr bwMode="auto">
          <a:xfrm>
            <a:off x="4787900" y="1557338"/>
            <a:ext cx="0" cy="215900"/>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33" name="Прямая со стрелкой 32"/>
          <p:cNvCxnSpPr/>
          <p:nvPr/>
        </p:nvCxnSpPr>
        <p:spPr bwMode="auto">
          <a:xfrm>
            <a:off x="8094663" y="2798763"/>
            <a:ext cx="0" cy="385762"/>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36" name="Прямая со стрелкой 35"/>
          <p:cNvCxnSpPr/>
          <p:nvPr/>
        </p:nvCxnSpPr>
        <p:spPr bwMode="auto">
          <a:xfrm>
            <a:off x="6948488" y="2816225"/>
            <a:ext cx="0" cy="385763"/>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sp>
        <p:nvSpPr>
          <p:cNvPr id="21516" name="Rectangle 8"/>
          <p:cNvSpPr>
            <a:spLocks noChangeArrowheads="1"/>
          </p:cNvSpPr>
          <p:nvPr/>
        </p:nvSpPr>
        <p:spPr bwMode="auto">
          <a:xfrm>
            <a:off x="692150" y="6373813"/>
            <a:ext cx="2439988" cy="368300"/>
          </a:xfrm>
          <a:prstGeom prst="rect">
            <a:avLst/>
          </a:prstGeom>
          <a:solidFill>
            <a:srgbClr val="FFFFFF"/>
          </a:solidFill>
          <a:ln w="9525">
            <a:solidFill>
              <a:srgbClr val="001C6E"/>
            </a:solidFill>
            <a:miter lim="800000"/>
            <a:headEnd/>
            <a:tailEnd/>
          </a:ln>
          <a:effectLst>
            <a:outerShdw dist="107763" dir="18900000" algn="ctr" rotWithShape="0">
              <a:srgbClr val="808080"/>
            </a:outerShdw>
          </a:effectLst>
        </p:spPr>
        <p:txBody>
          <a:bodyPr/>
          <a:lstStyle>
            <a:lvl1pPr>
              <a:spcBef>
                <a:spcPct val="20000"/>
              </a:spcBef>
              <a:buClr>
                <a:schemeClr val="tx2"/>
              </a:buClr>
              <a:buSzPct val="75000"/>
              <a:buFont typeface="Wingdings" pitchFamily="2" charset="2"/>
              <a:buChar char="n"/>
              <a:defRPr kumimoji="1" sz="3200">
                <a:solidFill>
                  <a:schemeClr val="tx1"/>
                </a:solidFill>
                <a:latin typeface="Times New Roman" pitchFamily="18" charset="0"/>
                <a:cs typeface="Arial" charset="0"/>
              </a:defRPr>
            </a:lvl1pPr>
            <a:lvl2pPr marL="742950" indent="-285750">
              <a:spcBef>
                <a:spcPct val="20000"/>
              </a:spcBef>
              <a:buClr>
                <a:schemeClr val="folHlink"/>
              </a:buClr>
              <a:buSzPct val="60000"/>
              <a:buFont typeface="Wingdings" pitchFamily="2" charset="2"/>
              <a:buChar char="u"/>
              <a:defRPr kumimoji="1" sz="3200">
                <a:solidFill>
                  <a:schemeClr val="tx1"/>
                </a:solidFill>
                <a:latin typeface="Times New Roman" pitchFamily="18" charset="0"/>
                <a:cs typeface="Arial" charset="0"/>
              </a:defRPr>
            </a:lvl2pPr>
            <a:lvl3pPr marL="1143000" indent="-228600">
              <a:spcBef>
                <a:spcPct val="20000"/>
              </a:spcBef>
              <a:buClr>
                <a:schemeClr val="tx2"/>
              </a:buClr>
              <a:buSzPct val="60000"/>
              <a:buFont typeface="Wingdings" pitchFamily="2" charset="2"/>
              <a:buChar char="t"/>
              <a:defRPr kumimoji="1" sz="3200">
                <a:solidFill>
                  <a:schemeClr val="tx1"/>
                </a:solidFill>
                <a:latin typeface="Times New Roman" pitchFamily="18" charset="0"/>
                <a:cs typeface="Arial" charset="0"/>
              </a:defRPr>
            </a:lvl3pPr>
            <a:lvl4pPr marL="1600200" indent="-228600">
              <a:spcBef>
                <a:spcPct val="20000"/>
              </a:spcBef>
              <a:buClr>
                <a:schemeClr val="tx1"/>
              </a:buClr>
              <a:buSzPct val="100000"/>
              <a:buChar char="•"/>
              <a:defRPr kumimoji="1" sz="3200">
                <a:solidFill>
                  <a:schemeClr val="tx1"/>
                </a:solidFill>
                <a:latin typeface="Times New Roman" pitchFamily="18" charset="0"/>
                <a:cs typeface="Arial" charset="0"/>
              </a:defRPr>
            </a:lvl4pPr>
            <a:lvl5pPr marL="2057400" indent="-228600">
              <a:spcBef>
                <a:spcPct val="20000"/>
              </a:spcBef>
              <a:buClr>
                <a:schemeClr val="tx1"/>
              </a:buClr>
              <a:buSzPct val="100000"/>
              <a:buChar char="–"/>
              <a:defRPr kumimoji="1" sz="3200">
                <a:solidFill>
                  <a:schemeClr val="tx1"/>
                </a:solidFill>
                <a:latin typeface="Times New Roman" pitchFamily="18" charset="0"/>
                <a:cs typeface="Arial" charset="0"/>
              </a:defRPr>
            </a:lvl5pPr>
            <a:lvl6pPr marL="2514600" indent="-228600" eaLnBrk="0" fontAlgn="base" hangingPunct="0">
              <a:spcBef>
                <a:spcPct val="20000"/>
              </a:spcBef>
              <a:spcAft>
                <a:spcPct val="0"/>
              </a:spcAft>
              <a:buClr>
                <a:schemeClr val="tx1"/>
              </a:buClr>
              <a:buSzPct val="100000"/>
              <a:buChar char="–"/>
              <a:defRPr kumimoji="1" sz="3200">
                <a:solidFill>
                  <a:schemeClr val="tx1"/>
                </a:solidFill>
                <a:latin typeface="Times New Roman" pitchFamily="18" charset="0"/>
                <a:cs typeface="Arial" charset="0"/>
              </a:defRPr>
            </a:lvl6pPr>
            <a:lvl7pPr marL="2971800" indent="-228600" eaLnBrk="0" fontAlgn="base" hangingPunct="0">
              <a:spcBef>
                <a:spcPct val="20000"/>
              </a:spcBef>
              <a:spcAft>
                <a:spcPct val="0"/>
              </a:spcAft>
              <a:buClr>
                <a:schemeClr val="tx1"/>
              </a:buClr>
              <a:buSzPct val="100000"/>
              <a:buChar char="–"/>
              <a:defRPr kumimoji="1" sz="3200">
                <a:solidFill>
                  <a:schemeClr val="tx1"/>
                </a:solidFill>
                <a:latin typeface="Times New Roman" pitchFamily="18" charset="0"/>
                <a:cs typeface="Arial" charset="0"/>
              </a:defRPr>
            </a:lvl7pPr>
            <a:lvl8pPr marL="3429000" indent="-228600" eaLnBrk="0" fontAlgn="base" hangingPunct="0">
              <a:spcBef>
                <a:spcPct val="20000"/>
              </a:spcBef>
              <a:spcAft>
                <a:spcPct val="0"/>
              </a:spcAft>
              <a:buClr>
                <a:schemeClr val="tx1"/>
              </a:buClr>
              <a:buSzPct val="100000"/>
              <a:buChar char="–"/>
              <a:defRPr kumimoji="1" sz="3200">
                <a:solidFill>
                  <a:schemeClr val="tx1"/>
                </a:solidFill>
                <a:latin typeface="Times New Roman" pitchFamily="18" charset="0"/>
                <a:cs typeface="Arial" charset="0"/>
              </a:defRPr>
            </a:lvl8pPr>
            <a:lvl9pPr marL="3886200" indent="-228600" eaLnBrk="0" fontAlgn="base" hangingPunct="0">
              <a:spcBef>
                <a:spcPct val="20000"/>
              </a:spcBef>
              <a:spcAft>
                <a:spcPct val="0"/>
              </a:spcAft>
              <a:buClr>
                <a:schemeClr val="tx1"/>
              </a:buClr>
              <a:buSzPct val="100000"/>
              <a:buChar char="–"/>
              <a:defRPr kumimoji="1" sz="3200">
                <a:solidFill>
                  <a:schemeClr val="tx1"/>
                </a:solidFill>
                <a:latin typeface="Times New Roman" pitchFamily="18" charset="0"/>
                <a:cs typeface="Arial" charset="0"/>
              </a:defRPr>
            </a:lvl9pPr>
          </a:lstStyle>
          <a:p>
            <a:pPr algn="ctr">
              <a:buFont typeface="Wingdings" pitchFamily="2" charset="2"/>
              <a:buNone/>
            </a:pPr>
            <a:r>
              <a:rPr lang="uk-UA" altLang="ru-RU" sz="1600"/>
              <a:t>старости</a:t>
            </a:r>
          </a:p>
        </p:txBody>
      </p:sp>
      <p:cxnSp>
        <p:nvCxnSpPr>
          <p:cNvPr id="73" name="Прямая со стрелкой 72"/>
          <p:cNvCxnSpPr/>
          <p:nvPr/>
        </p:nvCxnSpPr>
        <p:spPr bwMode="auto">
          <a:xfrm>
            <a:off x="2843213" y="2786063"/>
            <a:ext cx="0" cy="211137"/>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79" name="Прямая со стрелкой 78"/>
          <p:cNvCxnSpPr>
            <a:endCxn id="21509" idx="2"/>
          </p:cNvCxnSpPr>
          <p:nvPr/>
        </p:nvCxnSpPr>
        <p:spPr bwMode="auto">
          <a:xfrm flipV="1">
            <a:off x="7005638" y="4330700"/>
            <a:ext cx="39687" cy="1698625"/>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80" name="Прямая со стрелкой 79"/>
          <p:cNvCxnSpPr/>
          <p:nvPr/>
        </p:nvCxnSpPr>
        <p:spPr bwMode="auto">
          <a:xfrm flipV="1">
            <a:off x="8094663" y="4340225"/>
            <a:ext cx="0" cy="1657350"/>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81" name="Прямая со стрелкой 80"/>
          <p:cNvCxnSpPr/>
          <p:nvPr/>
        </p:nvCxnSpPr>
        <p:spPr bwMode="auto">
          <a:xfrm flipV="1">
            <a:off x="5935663" y="4362450"/>
            <a:ext cx="17462" cy="1636713"/>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sp>
        <p:nvSpPr>
          <p:cNvPr id="21521" name="Rectangle 8"/>
          <p:cNvSpPr>
            <a:spLocks noChangeArrowheads="1"/>
          </p:cNvSpPr>
          <p:nvPr/>
        </p:nvSpPr>
        <p:spPr bwMode="auto">
          <a:xfrm>
            <a:off x="692150" y="5997575"/>
            <a:ext cx="8064500" cy="180975"/>
          </a:xfrm>
          <a:prstGeom prst="rect">
            <a:avLst/>
          </a:prstGeom>
          <a:solidFill>
            <a:srgbClr val="FFFFFF"/>
          </a:solidFill>
          <a:ln w="9525">
            <a:solidFill>
              <a:srgbClr val="001C6E"/>
            </a:solidFill>
            <a:miter lim="800000"/>
            <a:headEnd/>
            <a:tailEnd/>
          </a:ln>
          <a:effectLst>
            <a:outerShdw dist="107763" dir="18900000" algn="ctr" rotWithShape="0">
              <a:srgbClr val="808080"/>
            </a:outerShdw>
          </a:effectLst>
        </p:spPr>
        <p:txBody>
          <a:bodyPr/>
          <a:lstStyle>
            <a:lvl1pPr>
              <a:spcBef>
                <a:spcPct val="20000"/>
              </a:spcBef>
              <a:buClr>
                <a:schemeClr val="tx2"/>
              </a:buClr>
              <a:buSzPct val="75000"/>
              <a:buFont typeface="Wingdings" pitchFamily="2" charset="2"/>
              <a:buChar char="n"/>
              <a:defRPr kumimoji="1" sz="3200">
                <a:solidFill>
                  <a:schemeClr val="tx1"/>
                </a:solidFill>
                <a:latin typeface="Times New Roman" pitchFamily="18" charset="0"/>
                <a:cs typeface="Arial" charset="0"/>
              </a:defRPr>
            </a:lvl1pPr>
            <a:lvl2pPr marL="742950" indent="-285750">
              <a:spcBef>
                <a:spcPct val="20000"/>
              </a:spcBef>
              <a:buClr>
                <a:schemeClr val="folHlink"/>
              </a:buClr>
              <a:buSzPct val="60000"/>
              <a:buFont typeface="Wingdings" pitchFamily="2" charset="2"/>
              <a:buChar char="u"/>
              <a:defRPr kumimoji="1" sz="3200">
                <a:solidFill>
                  <a:schemeClr val="tx1"/>
                </a:solidFill>
                <a:latin typeface="Times New Roman" pitchFamily="18" charset="0"/>
                <a:cs typeface="Arial" charset="0"/>
              </a:defRPr>
            </a:lvl2pPr>
            <a:lvl3pPr marL="1143000" indent="-228600">
              <a:spcBef>
                <a:spcPct val="20000"/>
              </a:spcBef>
              <a:buClr>
                <a:schemeClr val="tx2"/>
              </a:buClr>
              <a:buSzPct val="60000"/>
              <a:buFont typeface="Wingdings" pitchFamily="2" charset="2"/>
              <a:buChar char="t"/>
              <a:defRPr kumimoji="1" sz="3200">
                <a:solidFill>
                  <a:schemeClr val="tx1"/>
                </a:solidFill>
                <a:latin typeface="Times New Roman" pitchFamily="18" charset="0"/>
                <a:cs typeface="Arial" charset="0"/>
              </a:defRPr>
            </a:lvl3pPr>
            <a:lvl4pPr marL="1600200" indent="-228600">
              <a:spcBef>
                <a:spcPct val="20000"/>
              </a:spcBef>
              <a:buClr>
                <a:schemeClr val="tx1"/>
              </a:buClr>
              <a:buSzPct val="100000"/>
              <a:buChar char="•"/>
              <a:defRPr kumimoji="1" sz="3200">
                <a:solidFill>
                  <a:schemeClr val="tx1"/>
                </a:solidFill>
                <a:latin typeface="Times New Roman" pitchFamily="18" charset="0"/>
                <a:cs typeface="Arial" charset="0"/>
              </a:defRPr>
            </a:lvl4pPr>
            <a:lvl5pPr marL="2057400" indent="-228600">
              <a:spcBef>
                <a:spcPct val="20000"/>
              </a:spcBef>
              <a:buClr>
                <a:schemeClr val="tx1"/>
              </a:buClr>
              <a:buSzPct val="100000"/>
              <a:buChar char="–"/>
              <a:defRPr kumimoji="1" sz="3200">
                <a:solidFill>
                  <a:schemeClr val="tx1"/>
                </a:solidFill>
                <a:latin typeface="Times New Roman" pitchFamily="18" charset="0"/>
                <a:cs typeface="Arial" charset="0"/>
              </a:defRPr>
            </a:lvl5pPr>
            <a:lvl6pPr marL="2514600" indent="-228600" eaLnBrk="0" fontAlgn="base" hangingPunct="0">
              <a:spcBef>
                <a:spcPct val="20000"/>
              </a:spcBef>
              <a:spcAft>
                <a:spcPct val="0"/>
              </a:spcAft>
              <a:buClr>
                <a:schemeClr val="tx1"/>
              </a:buClr>
              <a:buSzPct val="100000"/>
              <a:buChar char="–"/>
              <a:defRPr kumimoji="1" sz="3200">
                <a:solidFill>
                  <a:schemeClr val="tx1"/>
                </a:solidFill>
                <a:latin typeface="Times New Roman" pitchFamily="18" charset="0"/>
                <a:cs typeface="Arial" charset="0"/>
              </a:defRPr>
            </a:lvl6pPr>
            <a:lvl7pPr marL="2971800" indent="-228600" eaLnBrk="0" fontAlgn="base" hangingPunct="0">
              <a:spcBef>
                <a:spcPct val="20000"/>
              </a:spcBef>
              <a:spcAft>
                <a:spcPct val="0"/>
              </a:spcAft>
              <a:buClr>
                <a:schemeClr val="tx1"/>
              </a:buClr>
              <a:buSzPct val="100000"/>
              <a:buChar char="–"/>
              <a:defRPr kumimoji="1" sz="3200">
                <a:solidFill>
                  <a:schemeClr val="tx1"/>
                </a:solidFill>
                <a:latin typeface="Times New Roman" pitchFamily="18" charset="0"/>
                <a:cs typeface="Arial" charset="0"/>
              </a:defRPr>
            </a:lvl7pPr>
            <a:lvl8pPr marL="3429000" indent="-228600" eaLnBrk="0" fontAlgn="base" hangingPunct="0">
              <a:spcBef>
                <a:spcPct val="20000"/>
              </a:spcBef>
              <a:spcAft>
                <a:spcPct val="0"/>
              </a:spcAft>
              <a:buClr>
                <a:schemeClr val="tx1"/>
              </a:buClr>
              <a:buSzPct val="100000"/>
              <a:buChar char="–"/>
              <a:defRPr kumimoji="1" sz="3200">
                <a:solidFill>
                  <a:schemeClr val="tx1"/>
                </a:solidFill>
                <a:latin typeface="Times New Roman" pitchFamily="18" charset="0"/>
                <a:cs typeface="Arial" charset="0"/>
              </a:defRPr>
            </a:lvl8pPr>
            <a:lvl9pPr marL="3886200" indent="-228600" eaLnBrk="0" fontAlgn="base" hangingPunct="0">
              <a:spcBef>
                <a:spcPct val="20000"/>
              </a:spcBef>
              <a:spcAft>
                <a:spcPct val="0"/>
              </a:spcAft>
              <a:buClr>
                <a:schemeClr val="tx1"/>
              </a:buClr>
              <a:buSzPct val="100000"/>
              <a:buChar char="–"/>
              <a:defRPr kumimoji="1" sz="3200">
                <a:solidFill>
                  <a:schemeClr val="tx1"/>
                </a:solidFill>
                <a:latin typeface="Times New Roman" pitchFamily="18" charset="0"/>
                <a:cs typeface="Arial" charset="0"/>
              </a:defRPr>
            </a:lvl9pPr>
          </a:lstStyle>
          <a:p>
            <a:pPr>
              <a:buFont typeface="Wingdings" pitchFamily="2" charset="2"/>
              <a:buNone/>
            </a:pPr>
            <a:r>
              <a:rPr lang="uk-UA" altLang="ru-RU" sz="1000"/>
              <a:t>                                                                             МІСЬКІ,  СІЛЬСЬКІ, СЕЛИЩНІ РАДИ, ЯКІ НЕ ОБ’ЄДНАЛИСЯ</a:t>
            </a:r>
            <a:endParaRPr lang="ru-RU" altLang="ru-RU" sz="1000"/>
          </a:p>
        </p:txBody>
      </p:sp>
      <p:sp>
        <p:nvSpPr>
          <p:cNvPr id="51" name="Rectangle 8"/>
          <p:cNvSpPr>
            <a:spLocks noChangeArrowheads="1"/>
          </p:cNvSpPr>
          <p:nvPr/>
        </p:nvSpPr>
        <p:spPr bwMode="auto">
          <a:xfrm>
            <a:off x="3492500" y="6313488"/>
            <a:ext cx="5327650" cy="428625"/>
          </a:xfrm>
          <a:prstGeom prst="rect">
            <a:avLst/>
          </a:prstGeom>
          <a:solidFill>
            <a:srgbClr val="FFFFFF"/>
          </a:solidFill>
          <a:ln w="9525">
            <a:solidFill>
              <a:srgbClr val="001C6E"/>
            </a:solidFill>
            <a:miter lim="800000"/>
            <a:headEnd/>
            <a:tailEnd/>
          </a:ln>
          <a:effectLst>
            <a:outerShdw dist="107763" dir="18900000" algn="ctr" rotWithShape="0">
              <a:srgbClr val="808080"/>
            </a:outerShdw>
          </a:effectLst>
        </p:spPr>
        <p:txBody>
          <a:bodyPr/>
          <a:lstStyle>
            <a:lvl1pPr>
              <a:spcBef>
                <a:spcPct val="20000"/>
              </a:spcBef>
              <a:buClr>
                <a:schemeClr val="tx2"/>
              </a:buClr>
              <a:buSzPct val="75000"/>
              <a:buFont typeface="Wingdings" panose="05000000000000000000" pitchFamily="2" charset="2"/>
              <a:buChar char="n"/>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lr>
                <a:schemeClr val="folHlink"/>
              </a:buClr>
              <a:buSzPct val="60000"/>
              <a:buFont typeface="Wingdings" panose="05000000000000000000" pitchFamily="2" charset="2"/>
              <a:buChar char="u"/>
              <a:defRPr kumimoji="1" sz="32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lr>
                <a:schemeClr val="tx2"/>
              </a:buClr>
              <a:buSzPct val="60000"/>
              <a:buFont typeface="Wingdings" panose="05000000000000000000" pitchFamily="2" charset="2"/>
              <a:buChar char="t"/>
              <a:defRPr kumimoji="1" sz="32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lr>
                <a:schemeClr val="tx1"/>
              </a:buClr>
              <a:buSzPct val="100000"/>
              <a:buChar char="•"/>
              <a:defRPr kumimoji="1" sz="32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lr>
                <a:schemeClr val="tx1"/>
              </a:buClr>
              <a:buSzPct val="100000"/>
              <a:buChar char="–"/>
              <a:defRPr kumimoji="1"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chemeClr val="tx1"/>
              </a:buClr>
              <a:buSzPct val="100000"/>
              <a:buChar char="–"/>
              <a:defRPr kumimoji="1"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chemeClr val="tx1"/>
              </a:buClr>
              <a:buSzPct val="100000"/>
              <a:buChar char="–"/>
              <a:defRPr kumimoji="1"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chemeClr val="tx1"/>
              </a:buClr>
              <a:buSzPct val="100000"/>
              <a:buChar char="–"/>
              <a:defRPr kumimoji="1"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chemeClr val="tx1"/>
              </a:buClr>
              <a:buSzPct val="100000"/>
              <a:buChar char="–"/>
              <a:defRPr kumimoji="1" sz="3200">
                <a:solidFill>
                  <a:schemeClr val="tx1"/>
                </a:solidFill>
                <a:latin typeface="Times New Roman" panose="02020603050405020304" pitchFamily="18" charset="0"/>
                <a:cs typeface="Arial" panose="020B0604020202020204" pitchFamily="34" charset="0"/>
              </a:defRPr>
            </a:lvl9pPr>
          </a:lstStyle>
          <a:p>
            <a:pPr marL="171450" indent="-171450">
              <a:defRPr/>
            </a:pPr>
            <a:r>
              <a:rPr lang="uk-UA" sz="1000" dirty="0" smtClean="0"/>
              <a:t>утримання фахівця із соціальної роботи</a:t>
            </a:r>
          </a:p>
          <a:p>
            <a:pPr>
              <a:buFont typeface="Wingdings" panose="05000000000000000000" pitchFamily="2" charset="2"/>
              <a:buNone/>
              <a:defRPr/>
            </a:pPr>
            <a:r>
              <a:rPr lang="uk-UA" sz="1000" dirty="0" smtClean="0"/>
              <a:t>(із розрахунку -  1 фахівець на 1 тисячу населення) </a:t>
            </a:r>
            <a:endParaRPr lang="ru-RU" sz="1000" dirty="0" smtClean="0"/>
          </a:p>
        </p:txBody>
      </p:sp>
      <p:cxnSp>
        <p:nvCxnSpPr>
          <p:cNvPr id="59" name="Прямая со стрелкой 58"/>
          <p:cNvCxnSpPr>
            <a:endCxn id="51" idx="1"/>
          </p:cNvCxnSpPr>
          <p:nvPr/>
        </p:nvCxnSpPr>
        <p:spPr bwMode="auto">
          <a:xfrm>
            <a:off x="3203575" y="6524625"/>
            <a:ext cx="288925" cy="3175"/>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63" name="Прямая со стрелкой 62"/>
          <p:cNvCxnSpPr/>
          <p:nvPr/>
        </p:nvCxnSpPr>
        <p:spPr bwMode="auto">
          <a:xfrm>
            <a:off x="2051050" y="6205538"/>
            <a:ext cx="0" cy="168275"/>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26796982"/>
      </p:ext>
    </p:extLst>
  </p:cSld>
  <p:clrMapOvr>
    <a:masterClrMapping/>
  </p:clrMapOvr>
  <p:transition spd="slow">
    <p:wipe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 name="Прямоугольник 43"/>
          <p:cNvSpPr/>
          <p:nvPr/>
        </p:nvSpPr>
        <p:spPr>
          <a:xfrm>
            <a:off x="1" y="-27384"/>
            <a:ext cx="9144000" cy="6858000"/>
          </a:xfrm>
          <a:prstGeom prst="rect">
            <a:avLst/>
          </a:prstGeom>
          <a:solidFill>
            <a:srgbClr val="EBD0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uk-UA"/>
          </a:p>
        </p:txBody>
      </p:sp>
      <p:graphicFrame>
        <p:nvGraphicFramePr>
          <p:cNvPr id="10" name="Диаграмма 9"/>
          <p:cNvGraphicFramePr/>
          <p:nvPr>
            <p:extLst>
              <p:ext uri="{D42A27DB-BD31-4B8C-83A1-F6EECF244321}">
                <p14:modId xmlns:p14="http://schemas.microsoft.com/office/powerpoint/2010/main" val="604067119"/>
              </p:ext>
            </p:extLst>
          </p:nvPr>
        </p:nvGraphicFramePr>
        <p:xfrm>
          <a:off x="917352" y="655241"/>
          <a:ext cx="6720409" cy="4896544"/>
        </p:xfrm>
        <a:graphic>
          <a:graphicData uri="http://schemas.openxmlformats.org/drawingml/2006/chart">
            <c:chart xmlns:c="http://schemas.openxmlformats.org/drawingml/2006/chart" xmlns:r="http://schemas.openxmlformats.org/officeDocument/2006/relationships" r:id="rId2"/>
          </a:graphicData>
        </a:graphic>
      </p:graphicFrame>
      <p:sp>
        <p:nvSpPr>
          <p:cNvPr id="50" name="TextBox 49"/>
          <p:cNvSpPr txBox="1"/>
          <p:nvPr/>
        </p:nvSpPr>
        <p:spPr>
          <a:xfrm>
            <a:off x="3469059" y="2204864"/>
            <a:ext cx="1462981" cy="1569660"/>
          </a:xfrm>
          <a:prstGeom prst="rect">
            <a:avLst/>
          </a:prstGeom>
          <a:noFill/>
          <a:ln w="19050">
            <a:noFill/>
          </a:ln>
        </p:spPr>
        <p:txBody>
          <a:bodyPr wrap="square">
            <a:spAutoFit/>
          </a:bodyPr>
          <a:lstStyle/>
          <a:p>
            <a:pPr algn="ctr">
              <a:defRPr/>
            </a:pPr>
            <a:r>
              <a:rPr lang="uk-UA" sz="1600" dirty="0" smtClean="0">
                <a:solidFill>
                  <a:schemeClr val="bg1">
                    <a:lumMod val="95000"/>
                  </a:schemeClr>
                </a:solidFill>
                <a:latin typeface="Arial" pitchFamily="34" charset="0"/>
                <a:cs typeface="Arial" pitchFamily="34" charset="0"/>
              </a:rPr>
              <a:t>Соціальні послуги в установах</a:t>
            </a:r>
          </a:p>
          <a:p>
            <a:pPr algn="ctr">
              <a:defRPr/>
            </a:pPr>
            <a:endParaRPr lang="uk-UA" sz="1600" dirty="0" smtClean="0">
              <a:solidFill>
                <a:schemeClr val="bg1">
                  <a:lumMod val="95000"/>
                </a:schemeClr>
              </a:solidFill>
              <a:latin typeface="Arial" pitchFamily="34" charset="0"/>
              <a:cs typeface="Arial" pitchFamily="34" charset="0"/>
            </a:endParaRPr>
          </a:p>
          <a:p>
            <a:pPr algn="ctr">
              <a:defRPr/>
            </a:pPr>
            <a:r>
              <a:rPr lang="uk-UA" sz="1600" dirty="0" smtClean="0">
                <a:solidFill>
                  <a:schemeClr val="bg1">
                    <a:lumMod val="95000"/>
                  </a:schemeClr>
                </a:solidFill>
                <a:latin typeface="Arial" pitchFamily="34" charset="0"/>
                <a:cs typeface="Arial" pitchFamily="34" charset="0"/>
              </a:rPr>
              <a:t>Соціальне замовлення</a:t>
            </a:r>
            <a:endParaRPr lang="uk-UA" sz="1600" dirty="0">
              <a:solidFill>
                <a:schemeClr val="bg1">
                  <a:lumMod val="95000"/>
                </a:schemeClr>
              </a:solidFill>
              <a:latin typeface="Arial" pitchFamily="34" charset="0"/>
              <a:cs typeface="Arial" pitchFamily="34" charset="0"/>
            </a:endParaRPr>
          </a:p>
        </p:txBody>
      </p:sp>
      <p:sp>
        <p:nvSpPr>
          <p:cNvPr id="52" name="TextBox 51"/>
          <p:cNvSpPr txBox="1"/>
          <p:nvPr/>
        </p:nvSpPr>
        <p:spPr>
          <a:xfrm>
            <a:off x="1475656" y="2204864"/>
            <a:ext cx="1462981" cy="1077218"/>
          </a:xfrm>
          <a:prstGeom prst="rect">
            <a:avLst/>
          </a:prstGeom>
          <a:noFill/>
          <a:ln w="19050">
            <a:noFill/>
          </a:ln>
        </p:spPr>
        <p:txBody>
          <a:bodyPr wrap="square">
            <a:spAutoFit/>
          </a:bodyPr>
          <a:lstStyle/>
          <a:p>
            <a:pPr algn="ctr">
              <a:defRPr/>
            </a:pPr>
            <a:r>
              <a:rPr lang="uk-UA" sz="1600" dirty="0" smtClean="0">
                <a:solidFill>
                  <a:schemeClr val="bg1"/>
                </a:solidFill>
                <a:latin typeface="Arial" pitchFamily="34" charset="0"/>
                <a:cs typeface="Arial" pitchFamily="34" charset="0"/>
              </a:rPr>
              <a:t>Платні послуги за рахунок отримувача</a:t>
            </a:r>
            <a:endParaRPr lang="uk-UA" sz="1600" dirty="0">
              <a:solidFill>
                <a:schemeClr val="bg1"/>
              </a:solidFill>
              <a:latin typeface="Arial" pitchFamily="34" charset="0"/>
              <a:cs typeface="Arial" pitchFamily="34" charset="0"/>
            </a:endParaRPr>
          </a:p>
        </p:txBody>
      </p:sp>
      <p:sp>
        <p:nvSpPr>
          <p:cNvPr id="53" name="TextBox 52"/>
          <p:cNvSpPr txBox="1"/>
          <p:nvPr/>
        </p:nvSpPr>
        <p:spPr>
          <a:xfrm>
            <a:off x="2172915" y="3792909"/>
            <a:ext cx="1462981" cy="1436291"/>
          </a:xfrm>
          <a:prstGeom prst="rect">
            <a:avLst/>
          </a:prstGeom>
          <a:noFill/>
          <a:ln w="19050">
            <a:noFill/>
          </a:ln>
        </p:spPr>
        <p:txBody>
          <a:bodyPr wrap="square">
            <a:spAutoFit/>
          </a:bodyPr>
          <a:lstStyle/>
          <a:p>
            <a:pPr algn="ctr">
              <a:spcBef>
                <a:spcPts val="200"/>
              </a:spcBef>
              <a:defRPr/>
            </a:pPr>
            <a:r>
              <a:rPr lang="uk-UA" sz="1400" dirty="0" smtClean="0">
                <a:solidFill>
                  <a:schemeClr val="bg1"/>
                </a:solidFill>
                <a:latin typeface="Arial" pitchFamily="34" charset="0"/>
                <a:cs typeface="Arial" pitchFamily="34" charset="0"/>
              </a:rPr>
              <a:t>ДПП</a:t>
            </a:r>
          </a:p>
          <a:p>
            <a:pPr algn="ctr">
              <a:spcBef>
                <a:spcPts val="200"/>
              </a:spcBef>
              <a:defRPr/>
            </a:pPr>
            <a:r>
              <a:rPr lang="uk-UA" sz="1400" dirty="0" smtClean="0">
                <a:solidFill>
                  <a:schemeClr val="bg1"/>
                </a:solidFill>
                <a:latin typeface="Arial" pitchFamily="34" charset="0"/>
                <a:cs typeface="Arial" pitchFamily="34" charset="0"/>
              </a:rPr>
              <a:t>Соціально-відповідальний бізнес</a:t>
            </a:r>
          </a:p>
          <a:p>
            <a:pPr algn="ctr">
              <a:spcBef>
                <a:spcPts val="200"/>
              </a:spcBef>
              <a:defRPr/>
            </a:pPr>
            <a:r>
              <a:rPr lang="uk-UA" sz="1400" dirty="0" smtClean="0">
                <a:solidFill>
                  <a:schemeClr val="bg1"/>
                </a:solidFill>
                <a:latin typeface="Arial" pitchFamily="34" charset="0"/>
                <a:cs typeface="Arial" pitchFamily="34" charset="0"/>
              </a:rPr>
              <a:t>Податкові преференції</a:t>
            </a:r>
            <a:endParaRPr lang="uk-UA" sz="1400" dirty="0">
              <a:solidFill>
                <a:schemeClr val="bg1"/>
              </a:solidFill>
              <a:latin typeface="Arial" pitchFamily="34" charset="0"/>
              <a:cs typeface="Arial" pitchFamily="34" charset="0"/>
            </a:endParaRPr>
          </a:p>
        </p:txBody>
      </p:sp>
    </p:spTree>
  </p:cSld>
  <p:clrMapOvr>
    <a:masterClrMapping/>
  </p:clrMapOvr>
  <p:transition spd="slow">
    <p:wipe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 name="Прямоугольник 43"/>
          <p:cNvSpPr/>
          <p:nvPr/>
        </p:nvSpPr>
        <p:spPr>
          <a:xfrm>
            <a:off x="4500563" y="-3175"/>
            <a:ext cx="4643437" cy="6858000"/>
          </a:xfrm>
          <a:prstGeom prst="rect">
            <a:avLst/>
          </a:prstGeom>
          <a:solidFill>
            <a:srgbClr val="EBD0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uk-UA"/>
          </a:p>
        </p:txBody>
      </p:sp>
      <p:sp>
        <p:nvSpPr>
          <p:cNvPr id="43" name="Прямоугольник 42"/>
          <p:cNvSpPr/>
          <p:nvPr/>
        </p:nvSpPr>
        <p:spPr>
          <a:xfrm>
            <a:off x="0" y="-3175"/>
            <a:ext cx="4500563" cy="6858000"/>
          </a:xfrm>
          <a:prstGeom prst="rect">
            <a:avLst/>
          </a:prstGeom>
          <a:solidFill>
            <a:srgbClr val="D1E7F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uk-UA"/>
          </a:p>
        </p:txBody>
      </p:sp>
      <p:sp>
        <p:nvSpPr>
          <p:cNvPr id="16395" name="TextBox 24"/>
          <p:cNvSpPr txBox="1">
            <a:spLocks noChangeArrowheads="1"/>
          </p:cNvSpPr>
          <p:nvPr/>
        </p:nvSpPr>
        <p:spPr bwMode="auto">
          <a:xfrm>
            <a:off x="2563664" y="3907214"/>
            <a:ext cx="1720304" cy="584775"/>
          </a:xfrm>
          <a:prstGeom prst="rect">
            <a:avLst/>
          </a:prstGeom>
          <a:solidFill>
            <a:srgbClr val="92D050"/>
          </a:solidFill>
          <a:ln w="19050">
            <a:solidFill>
              <a:schemeClr val="tx1"/>
            </a:solidFill>
            <a:prstDash val="dash"/>
            <a:miter lim="800000"/>
            <a:headEnd/>
            <a:tailEnd/>
          </a:ln>
        </p:spPr>
        <p:txBody>
          <a:bodyPr wrap="square">
            <a:spAutoFit/>
          </a:bodyPr>
          <a:lstStyle>
            <a:lvl1pPr eaLnBrk="0" hangingPunct="0">
              <a:spcBef>
                <a:spcPct val="20000"/>
              </a:spcBef>
              <a:buClr>
                <a:schemeClr val="accent1"/>
              </a:buClr>
              <a:buSzPct val="100000"/>
              <a:buFont typeface="Symbol" pitchFamily="18" charset="2"/>
              <a:buChar char=""/>
              <a:defRPr sz="2400">
                <a:solidFill>
                  <a:schemeClr val="tx2"/>
                </a:solidFill>
                <a:latin typeface="Candara" pitchFamily="34" charset="0"/>
              </a:defRPr>
            </a:lvl1pPr>
            <a:lvl2pPr marL="742950" indent="-285750" eaLnBrk="0" hangingPunct="0">
              <a:spcBef>
                <a:spcPct val="20000"/>
              </a:spcBef>
              <a:buClr>
                <a:schemeClr val="accent1"/>
              </a:buClr>
              <a:buSzPct val="100000"/>
              <a:buFont typeface="Symbol" pitchFamily="18" charset="2"/>
              <a:buChar char=""/>
              <a:defRPr sz="2200">
                <a:solidFill>
                  <a:schemeClr val="tx2"/>
                </a:solidFill>
                <a:latin typeface="Candara" pitchFamily="34" charset="0"/>
              </a:defRPr>
            </a:lvl2pPr>
            <a:lvl3pPr marL="11430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3pPr>
            <a:lvl4pPr marL="16002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4pPr>
            <a:lvl5pPr marL="2057400" indent="-228600" eaLnBrk="0" hangingPunct="0">
              <a:spcBef>
                <a:spcPct val="20000"/>
              </a:spcBef>
              <a:buClr>
                <a:schemeClr val="accent1"/>
              </a:buClr>
              <a:buSzPct val="100000"/>
              <a:buFont typeface="Symbol" pitchFamily="18" charset="2"/>
              <a:buChar char=""/>
              <a:defRPr sz="1600">
                <a:solidFill>
                  <a:schemeClr val="tx2"/>
                </a:solidFill>
                <a:latin typeface="Candara" pitchFamily="34" charset="0"/>
              </a:defRPr>
            </a:lvl5pPr>
            <a:lvl6pPr marL="25146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6pPr>
            <a:lvl7pPr marL="29718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7pPr>
            <a:lvl8pPr marL="34290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8pPr>
            <a:lvl9pPr marL="38862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9pPr>
          </a:lstStyle>
          <a:p>
            <a:pPr algn="ctr" eaLnBrk="1" hangingPunct="1">
              <a:spcBef>
                <a:spcPct val="0"/>
              </a:spcBef>
              <a:buClrTx/>
              <a:buSzTx/>
              <a:buFontTx/>
              <a:buNone/>
            </a:pPr>
            <a:r>
              <a:rPr lang="uk-UA" altLang="uk-UA" sz="1600" dirty="0" smtClean="0">
                <a:solidFill>
                  <a:schemeClr val="tx1"/>
                </a:solidFill>
                <a:latin typeface="Arial" charset="0"/>
              </a:rPr>
              <a:t>Соціальні підприємства</a:t>
            </a:r>
            <a:endParaRPr lang="uk-UA" altLang="uk-UA" sz="1600" dirty="0">
              <a:solidFill>
                <a:schemeClr val="tx1"/>
              </a:solidFill>
              <a:latin typeface="Arial" charset="0"/>
            </a:endParaRPr>
          </a:p>
        </p:txBody>
      </p:sp>
      <p:cxnSp>
        <p:nvCxnSpPr>
          <p:cNvPr id="32" name="Прямая соединительная линия 31"/>
          <p:cNvCxnSpPr/>
          <p:nvPr/>
        </p:nvCxnSpPr>
        <p:spPr>
          <a:xfrm>
            <a:off x="4859338" y="1875198"/>
            <a:ext cx="4762" cy="4434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Прямая со стрелкой 39"/>
          <p:cNvCxnSpPr/>
          <p:nvPr/>
        </p:nvCxnSpPr>
        <p:spPr>
          <a:xfrm flipH="1">
            <a:off x="4882976" y="2060848"/>
            <a:ext cx="1811213"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6675313" y="1883351"/>
            <a:ext cx="1751013" cy="584775"/>
          </a:xfrm>
          <a:prstGeom prst="rect">
            <a:avLst/>
          </a:prstGeom>
          <a:solidFill>
            <a:srgbClr val="FFFF29"/>
          </a:solidFill>
          <a:ln w="19050">
            <a:solidFill>
              <a:schemeClr val="tx1"/>
            </a:solidFill>
          </a:ln>
        </p:spPr>
        <p:txBody>
          <a:bodyPr>
            <a:spAutoFit/>
          </a:bodyPr>
          <a:lstStyle/>
          <a:p>
            <a:pPr algn="ctr">
              <a:defRPr/>
            </a:pPr>
            <a:r>
              <a:rPr lang="uk-UA" sz="1600" dirty="0" smtClean="0">
                <a:latin typeface="Arial" pitchFamily="34" charset="0"/>
                <a:cs typeface="Arial" pitchFamily="34" charset="0"/>
              </a:rPr>
              <a:t>Державний бюджет</a:t>
            </a:r>
            <a:endParaRPr lang="uk-UA" sz="1600" dirty="0">
              <a:latin typeface="Arial" pitchFamily="34" charset="0"/>
              <a:cs typeface="Arial" pitchFamily="34" charset="0"/>
            </a:endParaRPr>
          </a:p>
        </p:txBody>
      </p:sp>
      <p:cxnSp>
        <p:nvCxnSpPr>
          <p:cNvPr id="39" name="Прямая со стрелкой 38"/>
          <p:cNvCxnSpPr/>
          <p:nvPr/>
        </p:nvCxnSpPr>
        <p:spPr>
          <a:xfrm flipH="1">
            <a:off x="4283968" y="4092259"/>
            <a:ext cx="59901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6694189" y="3133129"/>
            <a:ext cx="1751013" cy="584775"/>
          </a:xfrm>
          <a:prstGeom prst="rect">
            <a:avLst/>
          </a:prstGeom>
          <a:solidFill>
            <a:srgbClr val="FFFF29"/>
          </a:solidFill>
          <a:ln w="19050">
            <a:solidFill>
              <a:schemeClr val="tx1"/>
            </a:solidFill>
          </a:ln>
        </p:spPr>
        <p:txBody>
          <a:bodyPr>
            <a:spAutoFit/>
          </a:bodyPr>
          <a:lstStyle/>
          <a:p>
            <a:pPr algn="ctr">
              <a:defRPr/>
            </a:pPr>
            <a:r>
              <a:rPr lang="uk-UA" sz="1600" dirty="0" smtClean="0">
                <a:latin typeface="Arial" pitchFamily="34" charset="0"/>
                <a:cs typeface="Arial" pitchFamily="34" charset="0"/>
              </a:rPr>
              <a:t>Регіональний бюджет</a:t>
            </a:r>
            <a:endParaRPr lang="uk-UA" sz="1600" dirty="0">
              <a:latin typeface="Arial" pitchFamily="34" charset="0"/>
              <a:cs typeface="Arial" pitchFamily="34" charset="0"/>
            </a:endParaRPr>
          </a:p>
        </p:txBody>
      </p:sp>
      <p:cxnSp>
        <p:nvCxnSpPr>
          <p:cNvPr id="29" name="Прямая со стрелкой 28"/>
          <p:cNvCxnSpPr>
            <a:endCxn id="50" idx="3"/>
          </p:cNvCxnSpPr>
          <p:nvPr/>
        </p:nvCxnSpPr>
        <p:spPr>
          <a:xfrm flipH="1">
            <a:off x="4283968" y="1900670"/>
            <a:ext cx="59900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6694189" y="4360912"/>
            <a:ext cx="1751013" cy="584775"/>
          </a:xfrm>
          <a:prstGeom prst="rect">
            <a:avLst/>
          </a:prstGeom>
          <a:solidFill>
            <a:srgbClr val="FFFF29"/>
          </a:solidFill>
          <a:ln w="19050">
            <a:solidFill>
              <a:schemeClr val="tx1"/>
            </a:solidFill>
          </a:ln>
        </p:spPr>
        <p:txBody>
          <a:bodyPr>
            <a:spAutoFit/>
          </a:bodyPr>
          <a:lstStyle/>
          <a:p>
            <a:pPr algn="ctr">
              <a:defRPr/>
            </a:pPr>
            <a:r>
              <a:rPr lang="uk-UA" sz="1600" dirty="0" smtClean="0">
                <a:latin typeface="Arial" pitchFamily="34" charset="0"/>
                <a:cs typeface="Arial" pitchFamily="34" charset="0"/>
              </a:rPr>
              <a:t>Місцевий бюджет</a:t>
            </a:r>
            <a:endParaRPr lang="uk-UA" sz="1600" dirty="0">
              <a:latin typeface="Arial" pitchFamily="34" charset="0"/>
              <a:cs typeface="Arial" pitchFamily="34" charset="0"/>
            </a:endParaRPr>
          </a:p>
        </p:txBody>
      </p:sp>
      <p:cxnSp>
        <p:nvCxnSpPr>
          <p:cNvPr id="37" name="Прямая со стрелкой 36"/>
          <p:cNvCxnSpPr/>
          <p:nvPr/>
        </p:nvCxnSpPr>
        <p:spPr>
          <a:xfrm flipH="1">
            <a:off x="4882976" y="4581128"/>
            <a:ext cx="1811213" cy="854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310654" y="5898808"/>
            <a:ext cx="1619871" cy="338554"/>
          </a:xfrm>
          <a:prstGeom prst="rect">
            <a:avLst/>
          </a:prstGeom>
          <a:solidFill>
            <a:schemeClr val="bg2">
              <a:lumMod val="75000"/>
            </a:schemeClr>
          </a:solidFill>
          <a:ln w="19050">
            <a:solidFill>
              <a:schemeClr val="tx1"/>
            </a:solidFill>
          </a:ln>
        </p:spPr>
        <p:txBody>
          <a:bodyPr wrap="square">
            <a:spAutoFit/>
          </a:bodyPr>
          <a:lstStyle/>
          <a:p>
            <a:pPr algn="ctr">
              <a:defRPr/>
            </a:pPr>
            <a:r>
              <a:rPr lang="uk-UA" sz="1600" dirty="0" smtClean="0">
                <a:latin typeface="Arial" pitchFamily="34" charset="0"/>
                <a:cs typeface="Arial" pitchFamily="34" charset="0"/>
              </a:rPr>
              <a:t>Кошти клієнтів</a:t>
            </a:r>
            <a:endParaRPr lang="uk-UA" sz="1600" dirty="0">
              <a:latin typeface="Arial" pitchFamily="34" charset="0"/>
              <a:cs typeface="Arial" pitchFamily="34" charset="0"/>
            </a:endParaRPr>
          </a:p>
        </p:txBody>
      </p:sp>
      <p:cxnSp>
        <p:nvCxnSpPr>
          <p:cNvPr id="77" name="Прямая со стрелкой 76"/>
          <p:cNvCxnSpPr/>
          <p:nvPr/>
        </p:nvCxnSpPr>
        <p:spPr>
          <a:xfrm flipV="1">
            <a:off x="1950095" y="6021288"/>
            <a:ext cx="304948" cy="66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3" name="Прямая со стрелкой 82"/>
          <p:cNvCxnSpPr/>
          <p:nvPr/>
        </p:nvCxnSpPr>
        <p:spPr>
          <a:xfrm flipH="1">
            <a:off x="4283968" y="6281340"/>
            <a:ext cx="59901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Прямая со стрелкой 40"/>
          <p:cNvCxnSpPr/>
          <p:nvPr/>
        </p:nvCxnSpPr>
        <p:spPr>
          <a:xfrm flipH="1">
            <a:off x="4864100" y="3548628"/>
            <a:ext cx="1796133"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7" name="Прямая со стрелкой 46"/>
          <p:cNvCxnSpPr/>
          <p:nvPr/>
        </p:nvCxnSpPr>
        <p:spPr>
          <a:xfrm flipH="1">
            <a:off x="4283968" y="3183220"/>
            <a:ext cx="580133"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8" name="TextBox 24"/>
          <p:cNvSpPr txBox="1">
            <a:spLocks noChangeArrowheads="1"/>
          </p:cNvSpPr>
          <p:nvPr/>
        </p:nvSpPr>
        <p:spPr bwMode="auto">
          <a:xfrm>
            <a:off x="2563664" y="4949879"/>
            <a:ext cx="1720304" cy="1569660"/>
          </a:xfrm>
          <a:prstGeom prst="rect">
            <a:avLst/>
          </a:prstGeom>
          <a:solidFill>
            <a:srgbClr val="92D050"/>
          </a:solidFill>
          <a:ln w="19050">
            <a:solidFill>
              <a:schemeClr val="tx1"/>
            </a:solidFill>
            <a:prstDash val="dash"/>
            <a:miter lim="800000"/>
            <a:headEnd/>
            <a:tailEnd/>
          </a:ln>
        </p:spPr>
        <p:txBody>
          <a:bodyPr wrap="square">
            <a:spAutoFit/>
          </a:bodyPr>
          <a:lstStyle>
            <a:lvl1pPr eaLnBrk="0" hangingPunct="0">
              <a:spcBef>
                <a:spcPct val="20000"/>
              </a:spcBef>
              <a:buClr>
                <a:schemeClr val="accent1"/>
              </a:buClr>
              <a:buSzPct val="100000"/>
              <a:buFont typeface="Symbol" pitchFamily="18" charset="2"/>
              <a:buChar char=""/>
              <a:defRPr sz="2400">
                <a:solidFill>
                  <a:schemeClr val="tx2"/>
                </a:solidFill>
                <a:latin typeface="Candara" pitchFamily="34" charset="0"/>
              </a:defRPr>
            </a:lvl1pPr>
            <a:lvl2pPr marL="742950" indent="-285750" eaLnBrk="0" hangingPunct="0">
              <a:spcBef>
                <a:spcPct val="20000"/>
              </a:spcBef>
              <a:buClr>
                <a:schemeClr val="accent1"/>
              </a:buClr>
              <a:buSzPct val="100000"/>
              <a:buFont typeface="Symbol" pitchFamily="18" charset="2"/>
              <a:buChar char=""/>
              <a:defRPr sz="2200">
                <a:solidFill>
                  <a:schemeClr val="tx2"/>
                </a:solidFill>
                <a:latin typeface="Candara" pitchFamily="34" charset="0"/>
              </a:defRPr>
            </a:lvl2pPr>
            <a:lvl3pPr marL="11430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3pPr>
            <a:lvl4pPr marL="16002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4pPr>
            <a:lvl5pPr marL="2057400" indent="-228600" eaLnBrk="0" hangingPunct="0">
              <a:spcBef>
                <a:spcPct val="20000"/>
              </a:spcBef>
              <a:buClr>
                <a:schemeClr val="accent1"/>
              </a:buClr>
              <a:buSzPct val="100000"/>
              <a:buFont typeface="Symbol" pitchFamily="18" charset="2"/>
              <a:buChar char=""/>
              <a:defRPr sz="1600">
                <a:solidFill>
                  <a:schemeClr val="tx2"/>
                </a:solidFill>
                <a:latin typeface="Candara" pitchFamily="34" charset="0"/>
              </a:defRPr>
            </a:lvl5pPr>
            <a:lvl6pPr marL="25146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6pPr>
            <a:lvl7pPr marL="29718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7pPr>
            <a:lvl8pPr marL="34290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8pPr>
            <a:lvl9pPr marL="38862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9pPr>
          </a:lstStyle>
          <a:p>
            <a:pPr algn="ctr">
              <a:buNone/>
              <a:defRPr/>
            </a:pPr>
            <a:r>
              <a:rPr lang="uk-UA" sz="1600" dirty="0">
                <a:solidFill>
                  <a:schemeClr val="tx1"/>
                </a:solidFill>
                <a:latin typeface="Arial" pitchFamily="34" charset="0"/>
                <a:cs typeface="Arial" pitchFamily="34" charset="0"/>
              </a:rPr>
              <a:t>Вироблення товарів для уразливих груп </a:t>
            </a:r>
            <a:r>
              <a:rPr lang="uk-UA" sz="1200" dirty="0">
                <a:solidFill>
                  <a:schemeClr val="tx1"/>
                </a:solidFill>
                <a:latin typeface="Arial" pitchFamily="34" charset="0"/>
                <a:cs typeface="Arial" pitchFamily="34" charset="0"/>
              </a:rPr>
              <a:t>(протезування, спеціалізоване обладнання для інвалідів, тощо</a:t>
            </a:r>
            <a:r>
              <a:rPr lang="uk-UA" sz="1200" dirty="0">
                <a:latin typeface="Arial" pitchFamily="34" charset="0"/>
                <a:cs typeface="Arial" pitchFamily="34" charset="0"/>
              </a:rPr>
              <a:t>)</a:t>
            </a:r>
          </a:p>
        </p:txBody>
      </p:sp>
      <p:sp>
        <p:nvSpPr>
          <p:cNvPr id="49" name="TextBox 24"/>
          <p:cNvSpPr txBox="1">
            <a:spLocks noChangeArrowheads="1"/>
          </p:cNvSpPr>
          <p:nvPr/>
        </p:nvSpPr>
        <p:spPr bwMode="auto">
          <a:xfrm>
            <a:off x="2563664" y="2717631"/>
            <a:ext cx="1720304" cy="830997"/>
          </a:xfrm>
          <a:prstGeom prst="rect">
            <a:avLst/>
          </a:prstGeom>
          <a:solidFill>
            <a:srgbClr val="92D050"/>
          </a:solidFill>
          <a:ln w="19050">
            <a:solidFill>
              <a:schemeClr val="tx1"/>
            </a:solidFill>
            <a:prstDash val="dash"/>
            <a:miter lim="800000"/>
            <a:headEnd/>
            <a:tailEnd/>
          </a:ln>
        </p:spPr>
        <p:txBody>
          <a:bodyPr wrap="square">
            <a:spAutoFit/>
          </a:bodyPr>
          <a:lstStyle>
            <a:lvl1pPr eaLnBrk="0" hangingPunct="0">
              <a:spcBef>
                <a:spcPct val="20000"/>
              </a:spcBef>
              <a:buClr>
                <a:schemeClr val="accent1"/>
              </a:buClr>
              <a:buSzPct val="100000"/>
              <a:buFont typeface="Symbol" pitchFamily="18" charset="2"/>
              <a:buChar char=""/>
              <a:defRPr sz="2400">
                <a:solidFill>
                  <a:schemeClr val="tx2"/>
                </a:solidFill>
                <a:latin typeface="Candara" pitchFamily="34" charset="0"/>
              </a:defRPr>
            </a:lvl1pPr>
            <a:lvl2pPr marL="742950" indent="-285750" eaLnBrk="0" hangingPunct="0">
              <a:spcBef>
                <a:spcPct val="20000"/>
              </a:spcBef>
              <a:buClr>
                <a:schemeClr val="accent1"/>
              </a:buClr>
              <a:buSzPct val="100000"/>
              <a:buFont typeface="Symbol" pitchFamily="18" charset="2"/>
              <a:buChar char=""/>
              <a:defRPr sz="2200">
                <a:solidFill>
                  <a:schemeClr val="tx2"/>
                </a:solidFill>
                <a:latin typeface="Candara" pitchFamily="34" charset="0"/>
              </a:defRPr>
            </a:lvl2pPr>
            <a:lvl3pPr marL="11430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3pPr>
            <a:lvl4pPr marL="16002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4pPr>
            <a:lvl5pPr marL="2057400" indent="-228600" eaLnBrk="0" hangingPunct="0">
              <a:spcBef>
                <a:spcPct val="20000"/>
              </a:spcBef>
              <a:buClr>
                <a:schemeClr val="accent1"/>
              </a:buClr>
              <a:buSzPct val="100000"/>
              <a:buFont typeface="Symbol" pitchFamily="18" charset="2"/>
              <a:buChar char=""/>
              <a:defRPr sz="1600">
                <a:solidFill>
                  <a:schemeClr val="tx2"/>
                </a:solidFill>
                <a:latin typeface="Candara" pitchFamily="34" charset="0"/>
              </a:defRPr>
            </a:lvl5pPr>
            <a:lvl6pPr marL="25146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6pPr>
            <a:lvl7pPr marL="29718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7pPr>
            <a:lvl8pPr marL="34290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8pPr>
            <a:lvl9pPr marL="38862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9pPr>
          </a:lstStyle>
          <a:p>
            <a:pPr algn="ctr" eaLnBrk="1" hangingPunct="1">
              <a:spcBef>
                <a:spcPct val="0"/>
              </a:spcBef>
              <a:buClrTx/>
              <a:buSzTx/>
              <a:buFontTx/>
              <a:buNone/>
            </a:pPr>
            <a:r>
              <a:rPr lang="uk-UA" altLang="uk-UA" sz="1600" dirty="0" smtClean="0">
                <a:solidFill>
                  <a:schemeClr val="tx1"/>
                </a:solidFill>
                <a:latin typeface="Arial" charset="0"/>
              </a:rPr>
              <a:t>Надання </a:t>
            </a:r>
            <a:r>
              <a:rPr lang="uk-UA" altLang="uk-UA" sz="1600" dirty="0">
                <a:solidFill>
                  <a:schemeClr val="tx1"/>
                </a:solidFill>
                <a:latin typeface="Arial" charset="0"/>
              </a:rPr>
              <a:t>соціальних послуг</a:t>
            </a:r>
          </a:p>
        </p:txBody>
      </p:sp>
      <p:sp>
        <p:nvSpPr>
          <p:cNvPr id="50" name="TextBox 24"/>
          <p:cNvSpPr txBox="1">
            <a:spLocks noChangeArrowheads="1"/>
          </p:cNvSpPr>
          <p:nvPr/>
        </p:nvSpPr>
        <p:spPr bwMode="auto">
          <a:xfrm>
            <a:off x="2563664" y="1485171"/>
            <a:ext cx="1720304" cy="830997"/>
          </a:xfrm>
          <a:prstGeom prst="rect">
            <a:avLst/>
          </a:prstGeom>
          <a:solidFill>
            <a:srgbClr val="92D050"/>
          </a:solidFill>
          <a:ln w="19050">
            <a:solidFill>
              <a:schemeClr val="tx1"/>
            </a:solidFill>
            <a:prstDash val="dash"/>
            <a:miter lim="800000"/>
            <a:headEnd/>
            <a:tailEnd/>
          </a:ln>
        </p:spPr>
        <p:txBody>
          <a:bodyPr wrap="square">
            <a:spAutoFit/>
          </a:bodyPr>
          <a:lstStyle>
            <a:lvl1pPr eaLnBrk="0" hangingPunct="0">
              <a:spcBef>
                <a:spcPct val="20000"/>
              </a:spcBef>
              <a:buClr>
                <a:schemeClr val="accent1"/>
              </a:buClr>
              <a:buSzPct val="100000"/>
              <a:buFont typeface="Symbol" pitchFamily="18" charset="2"/>
              <a:buChar char=""/>
              <a:defRPr sz="2400">
                <a:solidFill>
                  <a:schemeClr val="tx2"/>
                </a:solidFill>
                <a:latin typeface="Candara" pitchFamily="34" charset="0"/>
              </a:defRPr>
            </a:lvl1pPr>
            <a:lvl2pPr marL="742950" indent="-285750" eaLnBrk="0" hangingPunct="0">
              <a:spcBef>
                <a:spcPct val="20000"/>
              </a:spcBef>
              <a:buClr>
                <a:schemeClr val="accent1"/>
              </a:buClr>
              <a:buSzPct val="100000"/>
              <a:buFont typeface="Symbol" pitchFamily="18" charset="2"/>
              <a:buChar char=""/>
              <a:defRPr sz="2200">
                <a:solidFill>
                  <a:schemeClr val="tx2"/>
                </a:solidFill>
                <a:latin typeface="Candara" pitchFamily="34" charset="0"/>
              </a:defRPr>
            </a:lvl2pPr>
            <a:lvl3pPr marL="11430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3pPr>
            <a:lvl4pPr marL="16002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4pPr>
            <a:lvl5pPr marL="2057400" indent="-228600" eaLnBrk="0" hangingPunct="0">
              <a:spcBef>
                <a:spcPct val="20000"/>
              </a:spcBef>
              <a:buClr>
                <a:schemeClr val="accent1"/>
              </a:buClr>
              <a:buSzPct val="100000"/>
              <a:buFont typeface="Symbol" pitchFamily="18" charset="2"/>
              <a:buChar char=""/>
              <a:defRPr sz="1600">
                <a:solidFill>
                  <a:schemeClr val="tx2"/>
                </a:solidFill>
                <a:latin typeface="Candara" pitchFamily="34" charset="0"/>
              </a:defRPr>
            </a:lvl5pPr>
            <a:lvl6pPr marL="25146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6pPr>
            <a:lvl7pPr marL="29718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7pPr>
            <a:lvl8pPr marL="34290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8pPr>
            <a:lvl9pPr marL="38862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9pPr>
          </a:lstStyle>
          <a:p>
            <a:pPr algn="ctr">
              <a:buNone/>
              <a:defRPr/>
            </a:pPr>
            <a:r>
              <a:rPr lang="uk-UA" sz="1600" dirty="0">
                <a:solidFill>
                  <a:schemeClr val="tx1"/>
                </a:solidFill>
                <a:latin typeface="Arial" pitchFamily="34" charset="0"/>
                <a:cs typeface="Arial" pitchFamily="34" charset="0"/>
              </a:rPr>
              <a:t>Створення соціальних установ;</a:t>
            </a:r>
          </a:p>
        </p:txBody>
      </p:sp>
      <p:sp>
        <p:nvSpPr>
          <p:cNvPr id="55" name="TextBox 54"/>
          <p:cNvSpPr txBox="1"/>
          <p:nvPr/>
        </p:nvSpPr>
        <p:spPr>
          <a:xfrm>
            <a:off x="267296" y="1601461"/>
            <a:ext cx="1663229" cy="338554"/>
          </a:xfrm>
          <a:prstGeom prst="rect">
            <a:avLst/>
          </a:prstGeom>
          <a:solidFill>
            <a:schemeClr val="tx2">
              <a:lumMod val="40000"/>
              <a:lumOff val="60000"/>
            </a:schemeClr>
          </a:solidFill>
          <a:ln w="19050">
            <a:solidFill>
              <a:schemeClr val="tx1"/>
            </a:solidFill>
          </a:ln>
        </p:spPr>
        <p:txBody>
          <a:bodyPr wrap="square">
            <a:spAutoFit/>
          </a:bodyPr>
          <a:lstStyle/>
          <a:p>
            <a:pPr algn="ctr">
              <a:defRPr/>
            </a:pPr>
            <a:r>
              <a:rPr lang="uk-UA" sz="1600" dirty="0" smtClean="0">
                <a:latin typeface="Arial" pitchFamily="34" charset="0"/>
                <a:cs typeface="Arial" pitchFamily="34" charset="0"/>
              </a:rPr>
              <a:t>Бізнес</a:t>
            </a:r>
            <a:endParaRPr lang="uk-UA" sz="1600" dirty="0">
              <a:latin typeface="Arial" pitchFamily="34" charset="0"/>
              <a:cs typeface="Arial" pitchFamily="34" charset="0"/>
            </a:endParaRPr>
          </a:p>
        </p:txBody>
      </p:sp>
      <p:sp>
        <p:nvSpPr>
          <p:cNvPr id="58" name="Прямоугольник 57"/>
          <p:cNvSpPr/>
          <p:nvPr/>
        </p:nvSpPr>
        <p:spPr>
          <a:xfrm>
            <a:off x="539552" y="260648"/>
            <a:ext cx="7848872" cy="523220"/>
          </a:xfrm>
          <a:prstGeom prst="rect">
            <a:avLst/>
          </a:prstGeom>
          <a:gradFill flip="none" rotWithShape="1">
            <a:gsLst>
              <a:gs pos="0">
                <a:srgbClr val="FFFF29"/>
              </a:gs>
              <a:gs pos="70000">
                <a:srgbClr val="FFFF00">
                  <a:tint val="44500"/>
                  <a:satMod val="160000"/>
                </a:srgbClr>
              </a:gs>
              <a:gs pos="100000">
                <a:srgbClr val="FFFF00">
                  <a:tint val="23500"/>
                  <a:satMod val="160000"/>
                </a:srgbClr>
              </a:gs>
            </a:gsLst>
            <a:path path="circle">
              <a:fillToRect l="50000" t="50000" r="50000" b="50000"/>
            </a:path>
            <a:tileRect/>
          </a:gradFill>
          <a:ln w="19050">
            <a:solidFill>
              <a:schemeClr val="accent1"/>
            </a:solidFill>
          </a:ln>
        </p:spPr>
        <p:txBody>
          <a:bodyPr>
            <a:spAutoFit/>
          </a:bodyPr>
          <a:lstStyle/>
          <a:p>
            <a:pPr algn="ctr">
              <a:defRPr/>
            </a:pPr>
            <a:r>
              <a:rPr lang="uk-UA" sz="2800" b="1" dirty="0" smtClean="0">
                <a:solidFill>
                  <a:srgbClr val="0070C0"/>
                </a:solidFill>
                <a:latin typeface="Times New Roman" pitchFamily="18" charset="0"/>
                <a:cs typeface="Times New Roman" pitchFamily="18" charset="0"/>
              </a:rPr>
              <a:t>Державні та приватні джерела фінансування</a:t>
            </a:r>
            <a:endParaRPr lang="uk-UA" sz="2800" b="1" dirty="0">
              <a:solidFill>
                <a:srgbClr val="0070C0"/>
              </a:solidFill>
              <a:latin typeface="Times New Roman" pitchFamily="18" charset="0"/>
              <a:cs typeface="Times New Roman" pitchFamily="18" charset="0"/>
            </a:endParaRPr>
          </a:p>
        </p:txBody>
      </p:sp>
      <p:sp>
        <p:nvSpPr>
          <p:cNvPr id="63" name="TextBox 62"/>
          <p:cNvSpPr txBox="1"/>
          <p:nvPr/>
        </p:nvSpPr>
        <p:spPr>
          <a:xfrm>
            <a:off x="267296" y="2988241"/>
            <a:ext cx="1663229" cy="584775"/>
          </a:xfrm>
          <a:prstGeom prst="rect">
            <a:avLst/>
          </a:prstGeom>
          <a:solidFill>
            <a:schemeClr val="tx2">
              <a:lumMod val="40000"/>
              <a:lumOff val="60000"/>
            </a:schemeClr>
          </a:solidFill>
          <a:ln w="19050">
            <a:solidFill>
              <a:schemeClr val="tx1"/>
            </a:solidFill>
          </a:ln>
        </p:spPr>
        <p:txBody>
          <a:bodyPr wrap="square">
            <a:spAutoFit/>
          </a:bodyPr>
          <a:lstStyle/>
          <a:p>
            <a:pPr algn="ctr">
              <a:defRPr/>
            </a:pPr>
            <a:r>
              <a:rPr lang="uk-UA" sz="1600" dirty="0" smtClean="0">
                <a:latin typeface="Arial" pitchFamily="34" charset="0"/>
                <a:cs typeface="Arial" pitchFamily="34" charset="0"/>
              </a:rPr>
              <a:t>Міжнародні донори</a:t>
            </a:r>
            <a:endParaRPr lang="uk-UA" sz="1600" dirty="0">
              <a:latin typeface="Arial" pitchFamily="34" charset="0"/>
              <a:cs typeface="Arial" pitchFamily="34" charset="0"/>
            </a:endParaRPr>
          </a:p>
        </p:txBody>
      </p:sp>
      <p:sp>
        <p:nvSpPr>
          <p:cNvPr id="64" name="TextBox 63"/>
          <p:cNvSpPr txBox="1"/>
          <p:nvPr/>
        </p:nvSpPr>
        <p:spPr>
          <a:xfrm>
            <a:off x="310654" y="4602614"/>
            <a:ext cx="1663229" cy="338554"/>
          </a:xfrm>
          <a:prstGeom prst="rect">
            <a:avLst/>
          </a:prstGeom>
          <a:solidFill>
            <a:schemeClr val="tx2">
              <a:lumMod val="40000"/>
              <a:lumOff val="60000"/>
            </a:schemeClr>
          </a:solidFill>
          <a:ln w="19050">
            <a:solidFill>
              <a:schemeClr val="tx1"/>
            </a:solidFill>
          </a:ln>
        </p:spPr>
        <p:txBody>
          <a:bodyPr wrap="square">
            <a:spAutoFit/>
          </a:bodyPr>
          <a:lstStyle/>
          <a:p>
            <a:pPr algn="ctr">
              <a:defRPr/>
            </a:pPr>
            <a:r>
              <a:rPr lang="uk-UA" sz="1600" dirty="0" smtClean="0">
                <a:latin typeface="Arial" pitchFamily="34" charset="0"/>
                <a:cs typeface="Arial" pitchFamily="34" charset="0"/>
              </a:rPr>
              <a:t>НУО</a:t>
            </a:r>
            <a:endParaRPr lang="uk-UA" sz="1600" dirty="0">
              <a:latin typeface="Arial" pitchFamily="34" charset="0"/>
              <a:cs typeface="Arial" pitchFamily="34" charset="0"/>
            </a:endParaRPr>
          </a:p>
        </p:txBody>
      </p:sp>
      <p:cxnSp>
        <p:nvCxnSpPr>
          <p:cNvPr id="65" name="Прямая соединительная линия 64"/>
          <p:cNvCxnSpPr/>
          <p:nvPr/>
        </p:nvCxnSpPr>
        <p:spPr>
          <a:xfrm>
            <a:off x="2250281" y="1629399"/>
            <a:ext cx="4762" cy="4434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Прямая со стрелкой 65"/>
          <p:cNvCxnSpPr/>
          <p:nvPr/>
        </p:nvCxnSpPr>
        <p:spPr>
          <a:xfrm flipV="1">
            <a:off x="2266132" y="2049636"/>
            <a:ext cx="304948" cy="66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8" name="Прямая со стрелкой 67"/>
          <p:cNvCxnSpPr/>
          <p:nvPr/>
        </p:nvCxnSpPr>
        <p:spPr>
          <a:xfrm flipV="1">
            <a:off x="1924968" y="4760679"/>
            <a:ext cx="304948" cy="66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0" name="Прямая со стрелкой 69"/>
          <p:cNvCxnSpPr/>
          <p:nvPr/>
        </p:nvCxnSpPr>
        <p:spPr>
          <a:xfrm flipV="1">
            <a:off x="1973883" y="3282116"/>
            <a:ext cx="304948" cy="66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1" name="Прямая со стрелкой 70"/>
          <p:cNvCxnSpPr/>
          <p:nvPr/>
        </p:nvCxnSpPr>
        <p:spPr>
          <a:xfrm flipV="1">
            <a:off x="1930525" y="1629399"/>
            <a:ext cx="304948" cy="66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 name="Прямая со стрелкой 72"/>
          <p:cNvCxnSpPr/>
          <p:nvPr/>
        </p:nvCxnSpPr>
        <p:spPr>
          <a:xfrm flipV="1">
            <a:off x="2284510" y="5373216"/>
            <a:ext cx="304948" cy="66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 name="Прямая со стрелкой 73"/>
          <p:cNvCxnSpPr/>
          <p:nvPr/>
        </p:nvCxnSpPr>
        <p:spPr>
          <a:xfrm flipV="1">
            <a:off x="2278831" y="4353148"/>
            <a:ext cx="304948" cy="66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5" name="Прямая со стрелкой 74"/>
          <p:cNvCxnSpPr/>
          <p:nvPr/>
        </p:nvCxnSpPr>
        <p:spPr>
          <a:xfrm flipV="1">
            <a:off x="2278831" y="3125365"/>
            <a:ext cx="304948" cy="66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3727856"/>
      </p:ext>
    </p:extLst>
  </p:cSld>
  <p:clrMapOvr>
    <a:masterClrMapping/>
  </p:clrMapOvr>
  <p:transition spd="slow">
    <p:wipe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 name="Прямоугольник 43"/>
          <p:cNvSpPr/>
          <p:nvPr/>
        </p:nvSpPr>
        <p:spPr>
          <a:xfrm>
            <a:off x="4500563" y="-3175"/>
            <a:ext cx="4643437" cy="6858000"/>
          </a:xfrm>
          <a:prstGeom prst="rect">
            <a:avLst/>
          </a:prstGeom>
          <a:solidFill>
            <a:srgbClr val="EBD0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uk-UA"/>
          </a:p>
        </p:txBody>
      </p:sp>
      <p:sp>
        <p:nvSpPr>
          <p:cNvPr id="43" name="Прямоугольник 42"/>
          <p:cNvSpPr/>
          <p:nvPr/>
        </p:nvSpPr>
        <p:spPr>
          <a:xfrm>
            <a:off x="37888" y="19324"/>
            <a:ext cx="4500563" cy="6858000"/>
          </a:xfrm>
          <a:prstGeom prst="rect">
            <a:avLst/>
          </a:prstGeom>
          <a:solidFill>
            <a:srgbClr val="D1E7F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uk-UA"/>
          </a:p>
        </p:txBody>
      </p:sp>
      <p:sp>
        <p:nvSpPr>
          <p:cNvPr id="16395" name="TextBox 24"/>
          <p:cNvSpPr txBox="1">
            <a:spLocks noChangeArrowheads="1"/>
          </p:cNvSpPr>
          <p:nvPr/>
        </p:nvSpPr>
        <p:spPr bwMode="auto">
          <a:xfrm>
            <a:off x="185539" y="6051485"/>
            <a:ext cx="1720304" cy="338554"/>
          </a:xfrm>
          <a:prstGeom prst="rect">
            <a:avLst/>
          </a:prstGeom>
          <a:solidFill>
            <a:srgbClr val="92D050"/>
          </a:solidFill>
          <a:ln w="19050">
            <a:solidFill>
              <a:schemeClr val="tx1"/>
            </a:solidFill>
            <a:prstDash val="dash"/>
            <a:miter lim="800000"/>
            <a:headEnd/>
            <a:tailEnd/>
          </a:ln>
        </p:spPr>
        <p:txBody>
          <a:bodyPr wrap="square">
            <a:spAutoFit/>
          </a:bodyPr>
          <a:lstStyle>
            <a:lvl1pPr eaLnBrk="0" hangingPunct="0">
              <a:spcBef>
                <a:spcPct val="20000"/>
              </a:spcBef>
              <a:buClr>
                <a:schemeClr val="accent1"/>
              </a:buClr>
              <a:buSzPct val="100000"/>
              <a:buFont typeface="Symbol" pitchFamily="18" charset="2"/>
              <a:buChar char=""/>
              <a:defRPr sz="2400">
                <a:solidFill>
                  <a:schemeClr val="tx2"/>
                </a:solidFill>
                <a:latin typeface="Candara" pitchFamily="34" charset="0"/>
              </a:defRPr>
            </a:lvl1pPr>
            <a:lvl2pPr marL="742950" indent="-285750" eaLnBrk="0" hangingPunct="0">
              <a:spcBef>
                <a:spcPct val="20000"/>
              </a:spcBef>
              <a:buClr>
                <a:schemeClr val="accent1"/>
              </a:buClr>
              <a:buSzPct val="100000"/>
              <a:buFont typeface="Symbol" pitchFamily="18" charset="2"/>
              <a:buChar char=""/>
              <a:defRPr sz="2200">
                <a:solidFill>
                  <a:schemeClr val="tx2"/>
                </a:solidFill>
                <a:latin typeface="Candara" pitchFamily="34" charset="0"/>
              </a:defRPr>
            </a:lvl2pPr>
            <a:lvl3pPr marL="11430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3pPr>
            <a:lvl4pPr marL="16002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4pPr>
            <a:lvl5pPr marL="2057400" indent="-228600" eaLnBrk="0" hangingPunct="0">
              <a:spcBef>
                <a:spcPct val="20000"/>
              </a:spcBef>
              <a:buClr>
                <a:schemeClr val="accent1"/>
              </a:buClr>
              <a:buSzPct val="100000"/>
              <a:buFont typeface="Symbol" pitchFamily="18" charset="2"/>
              <a:buChar char=""/>
              <a:defRPr sz="1600">
                <a:solidFill>
                  <a:schemeClr val="tx2"/>
                </a:solidFill>
                <a:latin typeface="Candara" pitchFamily="34" charset="0"/>
              </a:defRPr>
            </a:lvl5pPr>
            <a:lvl6pPr marL="25146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6pPr>
            <a:lvl7pPr marL="29718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7pPr>
            <a:lvl8pPr marL="34290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8pPr>
            <a:lvl9pPr marL="38862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9pPr>
          </a:lstStyle>
          <a:p>
            <a:pPr algn="ctr" eaLnBrk="1" hangingPunct="1">
              <a:spcBef>
                <a:spcPct val="0"/>
              </a:spcBef>
              <a:buClrTx/>
              <a:buSzTx/>
              <a:buFontTx/>
              <a:buNone/>
            </a:pPr>
            <a:r>
              <a:rPr lang="uk-UA" altLang="uk-UA" sz="1600" dirty="0" smtClean="0">
                <a:solidFill>
                  <a:schemeClr val="tx1"/>
                </a:solidFill>
                <a:latin typeface="Arial" charset="0"/>
              </a:rPr>
              <a:t>ОСН</a:t>
            </a:r>
            <a:endParaRPr lang="uk-UA" altLang="uk-UA" sz="1600" dirty="0">
              <a:solidFill>
                <a:schemeClr val="tx1"/>
              </a:solidFill>
              <a:latin typeface="Arial" charset="0"/>
            </a:endParaRPr>
          </a:p>
        </p:txBody>
      </p:sp>
      <p:cxnSp>
        <p:nvCxnSpPr>
          <p:cNvPr id="32" name="Прямая соединительная линия 31"/>
          <p:cNvCxnSpPr/>
          <p:nvPr/>
        </p:nvCxnSpPr>
        <p:spPr>
          <a:xfrm>
            <a:off x="4062858" y="1529469"/>
            <a:ext cx="15789" cy="24378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Прямая со стрелкой 39"/>
          <p:cNvCxnSpPr/>
          <p:nvPr/>
        </p:nvCxnSpPr>
        <p:spPr>
          <a:xfrm flipH="1">
            <a:off x="2418606" y="1294021"/>
            <a:ext cx="119446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3613075" y="944694"/>
            <a:ext cx="1751013" cy="338554"/>
          </a:xfrm>
          <a:prstGeom prst="rect">
            <a:avLst/>
          </a:prstGeom>
          <a:solidFill>
            <a:schemeClr val="accent6">
              <a:lumMod val="20000"/>
              <a:lumOff val="80000"/>
            </a:schemeClr>
          </a:solidFill>
          <a:ln w="19050">
            <a:solidFill>
              <a:schemeClr val="tx1"/>
            </a:solidFill>
          </a:ln>
        </p:spPr>
        <p:txBody>
          <a:bodyPr>
            <a:spAutoFit/>
          </a:bodyPr>
          <a:lstStyle/>
          <a:p>
            <a:pPr algn="ctr">
              <a:defRPr/>
            </a:pPr>
            <a:r>
              <a:rPr lang="uk-UA" sz="1600" dirty="0" smtClean="0">
                <a:latin typeface="Arial" pitchFamily="34" charset="0"/>
                <a:cs typeface="Arial" pitchFamily="34" charset="0"/>
              </a:rPr>
              <a:t>Рада громади</a:t>
            </a:r>
            <a:endParaRPr lang="uk-UA" sz="1600" dirty="0">
              <a:latin typeface="Arial" pitchFamily="34" charset="0"/>
              <a:cs typeface="Arial" pitchFamily="34" charset="0"/>
            </a:endParaRPr>
          </a:p>
        </p:txBody>
      </p:sp>
      <p:sp>
        <p:nvSpPr>
          <p:cNvPr id="35" name="TextBox 34"/>
          <p:cNvSpPr txBox="1"/>
          <p:nvPr/>
        </p:nvSpPr>
        <p:spPr>
          <a:xfrm>
            <a:off x="6089972" y="3015557"/>
            <a:ext cx="2073002" cy="338554"/>
          </a:xfrm>
          <a:prstGeom prst="rect">
            <a:avLst/>
          </a:prstGeom>
          <a:solidFill>
            <a:srgbClr val="FFFF29"/>
          </a:solidFill>
          <a:ln w="19050">
            <a:solidFill>
              <a:schemeClr val="tx1"/>
            </a:solidFill>
          </a:ln>
        </p:spPr>
        <p:txBody>
          <a:bodyPr wrap="square">
            <a:spAutoFit/>
          </a:bodyPr>
          <a:lstStyle/>
          <a:p>
            <a:pPr algn="ctr">
              <a:defRPr/>
            </a:pPr>
            <a:r>
              <a:rPr lang="uk-UA" sz="1600" dirty="0" err="1" smtClean="0">
                <a:latin typeface="Arial" pitchFamily="34" charset="0"/>
                <a:cs typeface="Arial" pitchFamily="34" charset="0"/>
              </a:rPr>
              <a:t>Комьюнити</a:t>
            </a:r>
            <a:r>
              <a:rPr lang="uk-UA" sz="1600" dirty="0" smtClean="0">
                <a:latin typeface="Arial" pitchFamily="34" charset="0"/>
                <a:cs typeface="Arial" pitchFamily="34" charset="0"/>
              </a:rPr>
              <a:t> фонд</a:t>
            </a:r>
            <a:endParaRPr lang="uk-UA" sz="1600" dirty="0">
              <a:latin typeface="Arial" pitchFamily="34" charset="0"/>
              <a:cs typeface="Arial" pitchFamily="34" charset="0"/>
            </a:endParaRPr>
          </a:p>
        </p:txBody>
      </p:sp>
      <p:sp>
        <p:nvSpPr>
          <p:cNvPr id="51" name="TextBox 50"/>
          <p:cNvSpPr txBox="1"/>
          <p:nvPr/>
        </p:nvSpPr>
        <p:spPr>
          <a:xfrm>
            <a:off x="680429" y="3647149"/>
            <a:ext cx="1619871" cy="584775"/>
          </a:xfrm>
          <a:prstGeom prst="rect">
            <a:avLst/>
          </a:prstGeom>
          <a:solidFill>
            <a:schemeClr val="bg2">
              <a:lumMod val="75000"/>
            </a:schemeClr>
          </a:solidFill>
          <a:ln w="19050">
            <a:solidFill>
              <a:schemeClr val="tx1"/>
            </a:solidFill>
          </a:ln>
        </p:spPr>
        <p:txBody>
          <a:bodyPr wrap="square">
            <a:spAutoFit/>
          </a:bodyPr>
          <a:lstStyle/>
          <a:p>
            <a:pPr algn="ctr">
              <a:defRPr/>
            </a:pPr>
            <a:r>
              <a:rPr lang="uk-UA" sz="1600" dirty="0" smtClean="0">
                <a:latin typeface="Arial" pitchFamily="34" charset="0"/>
                <a:cs typeface="Arial" pitchFamily="34" charset="0"/>
              </a:rPr>
              <a:t>Соціальні програми</a:t>
            </a:r>
            <a:endParaRPr lang="uk-UA" sz="1600" dirty="0">
              <a:latin typeface="Arial" pitchFamily="34" charset="0"/>
              <a:cs typeface="Arial" pitchFamily="34" charset="0"/>
            </a:endParaRPr>
          </a:p>
        </p:txBody>
      </p:sp>
      <p:cxnSp>
        <p:nvCxnSpPr>
          <p:cNvPr id="41" name="Прямая со стрелкой 40"/>
          <p:cNvCxnSpPr>
            <a:endCxn id="52" idx="3"/>
          </p:cNvCxnSpPr>
          <p:nvPr/>
        </p:nvCxnSpPr>
        <p:spPr>
          <a:xfrm flipH="1">
            <a:off x="5218633" y="3140968"/>
            <a:ext cx="871340" cy="160130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9" name="TextBox 24"/>
          <p:cNvSpPr txBox="1">
            <a:spLocks noChangeArrowheads="1"/>
          </p:cNvSpPr>
          <p:nvPr/>
        </p:nvSpPr>
        <p:spPr bwMode="auto">
          <a:xfrm>
            <a:off x="5682829" y="6220762"/>
            <a:ext cx="1720304" cy="338554"/>
          </a:xfrm>
          <a:prstGeom prst="rect">
            <a:avLst/>
          </a:prstGeom>
          <a:solidFill>
            <a:srgbClr val="92D050"/>
          </a:solidFill>
          <a:ln w="19050">
            <a:solidFill>
              <a:schemeClr val="tx1"/>
            </a:solidFill>
            <a:prstDash val="dash"/>
            <a:miter lim="800000"/>
            <a:headEnd/>
            <a:tailEnd/>
          </a:ln>
        </p:spPr>
        <p:txBody>
          <a:bodyPr wrap="square">
            <a:spAutoFit/>
          </a:bodyPr>
          <a:lstStyle>
            <a:lvl1pPr eaLnBrk="0" hangingPunct="0">
              <a:spcBef>
                <a:spcPct val="20000"/>
              </a:spcBef>
              <a:buClr>
                <a:schemeClr val="accent1"/>
              </a:buClr>
              <a:buSzPct val="100000"/>
              <a:buFont typeface="Symbol" pitchFamily="18" charset="2"/>
              <a:buChar char=""/>
              <a:defRPr sz="2400">
                <a:solidFill>
                  <a:schemeClr val="tx2"/>
                </a:solidFill>
                <a:latin typeface="Candara" pitchFamily="34" charset="0"/>
              </a:defRPr>
            </a:lvl1pPr>
            <a:lvl2pPr marL="742950" indent="-285750" eaLnBrk="0" hangingPunct="0">
              <a:spcBef>
                <a:spcPct val="20000"/>
              </a:spcBef>
              <a:buClr>
                <a:schemeClr val="accent1"/>
              </a:buClr>
              <a:buSzPct val="100000"/>
              <a:buFont typeface="Symbol" pitchFamily="18" charset="2"/>
              <a:buChar char=""/>
              <a:defRPr sz="2200">
                <a:solidFill>
                  <a:schemeClr val="tx2"/>
                </a:solidFill>
                <a:latin typeface="Candara" pitchFamily="34" charset="0"/>
              </a:defRPr>
            </a:lvl2pPr>
            <a:lvl3pPr marL="11430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3pPr>
            <a:lvl4pPr marL="16002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4pPr>
            <a:lvl5pPr marL="2057400" indent="-228600" eaLnBrk="0" hangingPunct="0">
              <a:spcBef>
                <a:spcPct val="20000"/>
              </a:spcBef>
              <a:buClr>
                <a:schemeClr val="accent1"/>
              </a:buClr>
              <a:buSzPct val="100000"/>
              <a:buFont typeface="Symbol" pitchFamily="18" charset="2"/>
              <a:buChar char=""/>
              <a:defRPr sz="1600">
                <a:solidFill>
                  <a:schemeClr val="tx2"/>
                </a:solidFill>
                <a:latin typeface="Candara" pitchFamily="34" charset="0"/>
              </a:defRPr>
            </a:lvl5pPr>
            <a:lvl6pPr marL="25146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6pPr>
            <a:lvl7pPr marL="29718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7pPr>
            <a:lvl8pPr marL="34290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8pPr>
            <a:lvl9pPr marL="38862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9pPr>
          </a:lstStyle>
          <a:p>
            <a:pPr algn="ctr" eaLnBrk="1" hangingPunct="1">
              <a:spcBef>
                <a:spcPct val="0"/>
              </a:spcBef>
              <a:buClrTx/>
              <a:buSzTx/>
              <a:buFontTx/>
              <a:buNone/>
            </a:pPr>
            <a:r>
              <a:rPr lang="uk-UA" altLang="uk-UA" sz="1600" dirty="0" smtClean="0">
                <a:solidFill>
                  <a:schemeClr val="tx1"/>
                </a:solidFill>
                <a:latin typeface="Arial" charset="0"/>
              </a:rPr>
              <a:t>НУО</a:t>
            </a:r>
            <a:endParaRPr lang="uk-UA" altLang="uk-UA" sz="1600" dirty="0">
              <a:solidFill>
                <a:schemeClr val="tx1"/>
              </a:solidFill>
              <a:latin typeface="Arial" charset="0"/>
            </a:endParaRPr>
          </a:p>
        </p:txBody>
      </p:sp>
      <p:sp>
        <p:nvSpPr>
          <p:cNvPr id="50" name="TextBox 24"/>
          <p:cNvSpPr txBox="1">
            <a:spLocks noChangeArrowheads="1"/>
          </p:cNvSpPr>
          <p:nvPr/>
        </p:nvSpPr>
        <p:spPr bwMode="auto">
          <a:xfrm>
            <a:off x="3097176" y="5805264"/>
            <a:ext cx="1962943" cy="830997"/>
          </a:xfrm>
          <a:prstGeom prst="rect">
            <a:avLst/>
          </a:prstGeom>
          <a:solidFill>
            <a:srgbClr val="92D050"/>
          </a:solidFill>
          <a:ln w="19050">
            <a:solidFill>
              <a:schemeClr val="tx1"/>
            </a:solidFill>
            <a:prstDash val="dash"/>
            <a:miter lim="800000"/>
            <a:headEnd/>
            <a:tailEnd/>
          </a:ln>
        </p:spPr>
        <p:txBody>
          <a:bodyPr wrap="square">
            <a:spAutoFit/>
          </a:bodyPr>
          <a:lstStyle>
            <a:lvl1pPr eaLnBrk="0" hangingPunct="0">
              <a:spcBef>
                <a:spcPct val="20000"/>
              </a:spcBef>
              <a:buClr>
                <a:schemeClr val="accent1"/>
              </a:buClr>
              <a:buSzPct val="100000"/>
              <a:buFont typeface="Symbol" pitchFamily="18" charset="2"/>
              <a:buChar char=""/>
              <a:defRPr sz="2400">
                <a:solidFill>
                  <a:schemeClr val="tx2"/>
                </a:solidFill>
                <a:latin typeface="Candara" pitchFamily="34" charset="0"/>
              </a:defRPr>
            </a:lvl1pPr>
            <a:lvl2pPr marL="742950" indent="-285750" eaLnBrk="0" hangingPunct="0">
              <a:spcBef>
                <a:spcPct val="20000"/>
              </a:spcBef>
              <a:buClr>
                <a:schemeClr val="accent1"/>
              </a:buClr>
              <a:buSzPct val="100000"/>
              <a:buFont typeface="Symbol" pitchFamily="18" charset="2"/>
              <a:buChar char=""/>
              <a:defRPr sz="2200">
                <a:solidFill>
                  <a:schemeClr val="tx2"/>
                </a:solidFill>
                <a:latin typeface="Candara" pitchFamily="34" charset="0"/>
              </a:defRPr>
            </a:lvl2pPr>
            <a:lvl3pPr marL="11430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3pPr>
            <a:lvl4pPr marL="16002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4pPr>
            <a:lvl5pPr marL="2057400" indent="-228600" eaLnBrk="0" hangingPunct="0">
              <a:spcBef>
                <a:spcPct val="20000"/>
              </a:spcBef>
              <a:buClr>
                <a:schemeClr val="accent1"/>
              </a:buClr>
              <a:buSzPct val="100000"/>
              <a:buFont typeface="Symbol" pitchFamily="18" charset="2"/>
              <a:buChar char=""/>
              <a:defRPr sz="1600">
                <a:solidFill>
                  <a:schemeClr val="tx2"/>
                </a:solidFill>
                <a:latin typeface="Candara" pitchFamily="34" charset="0"/>
              </a:defRPr>
            </a:lvl5pPr>
            <a:lvl6pPr marL="25146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6pPr>
            <a:lvl7pPr marL="29718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7pPr>
            <a:lvl8pPr marL="34290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8pPr>
            <a:lvl9pPr marL="38862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9pPr>
          </a:lstStyle>
          <a:p>
            <a:pPr algn="ctr">
              <a:buNone/>
              <a:defRPr/>
            </a:pPr>
            <a:r>
              <a:rPr lang="uk-UA" sz="1600" dirty="0" smtClean="0">
                <a:solidFill>
                  <a:schemeClr val="tx1"/>
                </a:solidFill>
                <a:latin typeface="Arial" pitchFamily="34" charset="0"/>
                <a:cs typeface="Arial" pitchFamily="34" charset="0"/>
              </a:rPr>
              <a:t>Комерційні надавачі соціальних послуг</a:t>
            </a:r>
            <a:endParaRPr lang="uk-UA" sz="1600" dirty="0">
              <a:solidFill>
                <a:schemeClr val="tx1"/>
              </a:solidFill>
              <a:latin typeface="Arial" pitchFamily="34" charset="0"/>
              <a:cs typeface="Arial" pitchFamily="34" charset="0"/>
            </a:endParaRPr>
          </a:p>
        </p:txBody>
      </p:sp>
      <p:sp>
        <p:nvSpPr>
          <p:cNvPr id="55" name="TextBox 54"/>
          <p:cNvSpPr txBox="1"/>
          <p:nvPr/>
        </p:nvSpPr>
        <p:spPr>
          <a:xfrm>
            <a:off x="317549" y="1266274"/>
            <a:ext cx="2101057" cy="338554"/>
          </a:xfrm>
          <a:prstGeom prst="rect">
            <a:avLst/>
          </a:prstGeom>
          <a:solidFill>
            <a:schemeClr val="tx2">
              <a:lumMod val="40000"/>
              <a:lumOff val="60000"/>
            </a:schemeClr>
          </a:solidFill>
          <a:ln w="19050">
            <a:solidFill>
              <a:schemeClr val="tx1"/>
            </a:solidFill>
          </a:ln>
        </p:spPr>
        <p:txBody>
          <a:bodyPr wrap="square">
            <a:spAutoFit/>
          </a:bodyPr>
          <a:lstStyle/>
          <a:p>
            <a:pPr algn="ctr">
              <a:defRPr/>
            </a:pPr>
            <a:r>
              <a:rPr lang="uk-UA" sz="1600" dirty="0" smtClean="0">
                <a:latin typeface="Arial" pitchFamily="34" charset="0"/>
                <a:cs typeface="Arial" pitchFamily="34" charset="0"/>
              </a:rPr>
              <a:t>Виконком</a:t>
            </a:r>
            <a:endParaRPr lang="uk-UA" sz="1600" dirty="0">
              <a:latin typeface="Arial" pitchFamily="34" charset="0"/>
              <a:cs typeface="Arial" pitchFamily="34" charset="0"/>
            </a:endParaRPr>
          </a:p>
        </p:txBody>
      </p:sp>
      <p:sp>
        <p:nvSpPr>
          <p:cNvPr id="58" name="Прямоугольник 57"/>
          <p:cNvSpPr/>
          <p:nvPr/>
        </p:nvSpPr>
        <p:spPr>
          <a:xfrm>
            <a:off x="539552" y="260648"/>
            <a:ext cx="7848872" cy="523220"/>
          </a:xfrm>
          <a:prstGeom prst="rect">
            <a:avLst/>
          </a:prstGeom>
          <a:gradFill flip="none" rotWithShape="1">
            <a:gsLst>
              <a:gs pos="0">
                <a:srgbClr val="FFFF29"/>
              </a:gs>
              <a:gs pos="70000">
                <a:srgbClr val="FFFF00">
                  <a:tint val="44500"/>
                  <a:satMod val="160000"/>
                </a:srgbClr>
              </a:gs>
              <a:gs pos="100000">
                <a:srgbClr val="FFFF00">
                  <a:tint val="23500"/>
                  <a:satMod val="160000"/>
                </a:srgbClr>
              </a:gs>
            </a:gsLst>
            <a:path path="circle">
              <a:fillToRect l="50000" t="50000" r="50000" b="50000"/>
            </a:path>
            <a:tileRect/>
          </a:gradFill>
          <a:ln w="19050">
            <a:solidFill>
              <a:schemeClr val="accent1"/>
            </a:solidFill>
          </a:ln>
        </p:spPr>
        <p:txBody>
          <a:bodyPr>
            <a:spAutoFit/>
          </a:bodyPr>
          <a:lstStyle/>
          <a:p>
            <a:pPr algn="ctr">
              <a:defRPr/>
            </a:pPr>
            <a:r>
              <a:rPr lang="uk-UA" sz="2800" b="1" dirty="0" smtClean="0">
                <a:solidFill>
                  <a:srgbClr val="0070C0"/>
                </a:solidFill>
                <a:latin typeface="Times New Roman" pitchFamily="18" charset="0"/>
                <a:cs typeface="Times New Roman" pitchFamily="18" charset="0"/>
              </a:rPr>
              <a:t>Модель фінансування соціальних послуг</a:t>
            </a:r>
            <a:endParaRPr lang="uk-UA" sz="2800" b="1" dirty="0">
              <a:solidFill>
                <a:srgbClr val="0070C0"/>
              </a:solidFill>
              <a:latin typeface="Times New Roman" pitchFamily="18" charset="0"/>
              <a:cs typeface="Times New Roman" pitchFamily="18" charset="0"/>
            </a:endParaRPr>
          </a:p>
        </p:txBody>
      </p:sp>
      <p:sp>
        <p:nvSpPr>
          <p:cNvPr id="63" name="TextBox 62"/>
          <p:cNvSpPr txBox="1"/>
          <p:nvPr/>
        </p:nvSpPr>
        <p:spPr>
          <a:xfrm>
            <a:off x="637071" y="2063750"/>
            <a:ext cx="1663229" cy="1077218"/>
          </a:xfrm>
          <a:prstGeom prst="rect">
            <a:avLst/>
          </a:prstGeom>
          <a:solidFill>
            <a:schemeClr val="tx2">
              <a:lumMod val="40000"/>
              <a:lumOff val="60000"/>
            </a:schemeClr>
          </a:solidFill>
          <a:ln w="19050">
            <a:solidFill>
              <a:schemeClr val="tx1"/>
            </a:solidFill>
          </a:ln>
        </p:spPr>
        <p:txBody>
          <a:bodyPr wrap="square">
            <a:spAutoFit/>
          </a:bodyPr>
          <a:lstStyle/>
          <a:p>
            <a:pPr algn="ctr">
              <a:defRPr/>
            </a:pPr>
            <a:r>
              <a:rPr lang="uk-UA" sz="1600" dirty="0" smtClean="0">
                <a:latin typeface="Arial" pitchFamily="34" charset="0"/>
                <a:cs typeface="Arial" pitchFamily="34" charset="0"/>
              </a:rPr>
              <a:t>План соціально-економічного розвитку</a:t>
            </a:r>
            <a:endParaRPr lang="uk-UA" sz="1600" dirty="0">
              <a:latin typeface="Arial" pitchFamily="34" charset="0"/>
              <a:cs typeface="Arial" pitchFamily="34" charset="0"/>
            </a:endParaRPr>
          </a:p>
        </p:txBody>
      </p:sp>
      <p:sp>
        <p:nvSpPr>
          <p:cNvPr id="34" name="TextBox 33"/>
          <p:cNvSpPr txBox="1"/>
          <p:nvPr/>
        </p:nvSpPr>
        <p:spPr>
          <a:xfrm>
            <a:off x="6089972" y="3596457"/>
            <a:ext cx="2073002" cy="338554"/>
          </a:xfrm>
          <a:prstGeom prst="rect">
            <a:avLst/>
          </a:prstGeom>
          <a:solidFill>
            <a:srgbClr val="FFFF29"/>
          </a:solidFill>
          <a:ln w="19050">
            <a:solidFill>
              <a:schemeClr val="tx1"/>
            </a:solidFill>
          </a:ln>
        </p:spPr>
        <p:txBody>
          <a:bodyPr wrap="square">
            <a:spAutoFit/>
          </a:bodyPr>
          <a:lstStyle/>
          <a:p>
            <a:pPr algn="ctr">
              <a:defRPr/>
            </a:pPr>
            <a:r>
              <a:rPr lang="uk-UA" sz="1600" dirty="0" smtClean="0">
                <a:latin typeface="Arial" pitchFamily="34" charset="0"/>
                <a:cs typeface="Arial" pitchFamily="34" charset="0"/>
              </a:rPr>
              <a:t>Бюджетні гранти</a:t>
            </a:r>
            <a:endParaRPr lang="uk-UA" sz="1600" dirty="0">
              <a:latin typeface="Arial" pitchFamily="34" charset="0"/>
              <a:cs typeface="Arial" pitchFamily="34" charset="0"/>
            </a:endParaRPr>
          </a:p>
        </p:txBody>
      </p:sp>
      <p:sp>
        <p:nvSpPr>
          <p:cNvPr id="36" name="TextBox 35"/>
          <p:cNvSpPr txBox="1"/>
          <p:nvPr/>
        </p:nvSpPr>
        <p:spPr>
          <a:xfrm>
            <a:off x="6084168" y="4129068"/>
            <a:ext cx="2073002" cy="584775"/>
          </a:xfrm>
          <a:prstGeom prst="rect">
            <a:avLst/>
          </a:prstGeom>
          <a:solidFill>
            <a:srgbClr val="FFFF29"/>
          </a:solidFill>
          <a:ln w="19050">
            <a:solidFill>
              <a:schemeClr val="tx1"/>
            </a:solidFill>
          </a:ln>
        </p:spPr>
        <p:txBody>
          <a:bodyPr wrap="square">
            <a:spAutoFit/>
          </a:bodyPr>
          <a:lstStyle/>
          <a:p>
            <a:pPr algn="ctr">
              <a:defRPr/>
            </a:pPr>
            <a:r>
              <a:rPr lang="uk-UA" sz="1600" dirty="0" smtClean="0">
                <a:latin typeface="Arial" pitchFamily="34" charset="0"/>
                <a:cs typeface="Arial" pitchFamily="34" charset="0"/>
              </a:rPr>
              <a:t>Соціальне замовлення</a:t>
            </a:r>
            <a:endParaRPr lang="uk-UA" sz="1600" dirty="0">
              <a:latin typeface="Arial" pitchFamily="34" charset="0"/>
              <a:cs typeface="Arial" pitchFamily="34" charset="0"/>
            </a:endParaRPr>
          </a:p>
        </p:txBody>
      </p:sp>
      <p:sp>
        <p:nvSpPr>
          <p:cNvPr id="38" name="TextBox 37"/>
          <p:cNvSpPr txBox="1"/>
          <p:nvPr/>
        </p:nvSpPr>
        <p:spPr>
          <a:xfrm>
            <a:off x="6084168" y="1988840"/>
            <a:ext cx="2073002" cy="830997"/>
          </a:xfrm>
          <a:prstGeom prst="rect">
            <a:avLst/>
          </a:prstGeom>
          <a:solidFill>
            <a:srgbClr val="FFFF29"/>
          </a:solidFill>
          <a:ln w="19050">
            <a:solidFill>
              <a:schemeClr val="tx1"/>
            </a:solidFill>
          </a:ln>
        </p:spPr>
        <p:txBody>
          <a:bodyPr wrap="square">
            <a:spAutoFit/>
          </a:bodyPr>
          <a:lstStyle/>
          <a:p>
            <a:pPr algn="ctr">
              <a:defRPr/>
            </a:pPr>
            <a:r>
              <a:rPr lang="uk-UA" sz="1600" dirty="0" smtClean="0">
                <a:latin typeface="Arial" pitchFamily="34" charset="0"/>
                <a:cs typeface="Arial" pitchFamily="34" charset="0"/>
              </a:rPr>
              <a:t>Соціально-відповідальний бізнес</a:t>
            </a:r>
            <a:endParaRPr lang="uk-UA" sz="1600" dirty="0">
              <a:latin typeface="Arial" pitchFamily="34" charset="0"/>
              <a:cs typeface="Arial" pitchFamily="34" charset="0"/>
            </a:endParaRPr>
          </a:p>
        </p:txBody>
      </p:sp>
      <p:cxnSp>
        <p:nvCxnSpPr>
          <p:cNvPr id="42" name="Прямая со стрелкой 41"/>
          <p:cNvCxnSpPr>
            <a:stCxn id="34" idx="1"/>
          </p:cNvCxnSpPr>
          <p:nvPr/>
        </p:nvCxnSpPr>
        <p:spPr>
          <a:xfrm flipH="1">
            <a:off x="4538451" y="3765734"/>
            <a:ext cx="1551521" cy="78248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2902357" y="4572997"/>
            <a:ext cx="2316276" cy="338554"/>
          </a:xfrm>
          <a:prstGeom prst="rect">
            <a:avLst/>
          </a:prstGeom>
          <a:solidFill>
            <a:schemeClr val="bg2">
              <a:lumMod val="75000"/>
            </a:schemeClr>
          </a:solidFill>
          <a:ln w="19050">
            <a:solidFill>
              <a:schemeClr val="tx1"/>
            </a:solidFill>
          </a:ln>
        </p:spPr>
        <p:txBody>
          <a:bodyPr wrap="square">
            <a:spAutoFit/>
          </a:bodyPr>
          <a:lstStyle/>
          <a:p>
            <a:pPr algn="ctr">
              <a:defRPr/>
            </a:pPr>
            <a:r>
              <a:rPr lang="uk-UA" sz="1600" dirty="0" smtClean="0">
                <a:latin typeface="Arial" pitchFamily="34" charset="0"/>
                <a:cs typeface="Arial" pitchFamily="34" charset="0"/>
              </a:rPr>
              <a:t>Фінансування</a:t>
            </a:r>
            <a:endParaRPr lang="uk-UA" sz="1600" dirty="0">
              <a:latin typeface="Arial" pitchFamily="34" charset="0"/>
              <a:cs typeface="Arial" pitchFamily="34" charset="0"/>
            </a:endParaRPr>
          </a:p>
        </p:txBody>
      </p:sp>
      <p:cxnSp>
        <p:nvCxnSpPr>
          <p:cNvPr id="53" name="Прямая со стрелкой 52"/>
          <p:cNvCxnSpPr/>
          <p:nvPr/>
        </p:nvCxnSpPr>
        <p:spPr>
          <a:xfrm flipH="1">
            <a:off x="1187625" y="4911551"/>
            <a:ext cx="1909551" cy="11399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6" name="Прямая со стрелкой 55"/>
          <p:cNvCxnSpPr/>
          <p:nvPr/>
        </p:nvCxnSpPr>
        <p:spPr>
          <a:xfrm>
            <a:off x="4211960" y="4911551"/>
            <a:ext cx="2013346" cy="130921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9" name="Прямая со стрелкой 58"/>
          <p:cNvCxnSpPr>
            <a:endCxn id="50" idx="0"/>
          </p:cNvCxnSpPr>
          <p:nvPr/>
        </p:nvCxnSpPr>
        <p:spPr>
          <a:xfrm>
            <a:off x="3712292" y="4911551"/>
            <a:ext cx="366356" cy="8937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7" name="Прямая со стрелкой 66"/>
          <p:cNvCxnSpPr>
            <a:endCxn id="52" idx="3"/>
          </p:cNvCxnSpPr>
          <p:nvPr/>
        </p:nvCxnSpPr>
        <p:spPr>
          <a:xfrm flipH="1">
            <a:off x="5218633" y="4498642"/>
            <a:ext cx="856068" cy="2436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2" name="Прямая со стрелкой 71"/>
          <p:cNvCxnSpPr/>
          <p:nvPr/>
        </p:nvCxnSpPr>
        <p:spPr>
          <a:xfrm flipH="1">
            <a:off x="2288169" y="2602359"/>
            <a:ext cx="1770721"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6" name="Прямая со стрелкой 75"/>
          <p:cNvCxnSpPr/>
          <p:nvPr/>
        </p:nvCxnSpPr>
        <p:spPr>
          <a:xfrm flipH="1" flipV="1">
            <a:off x="2288169" y="3962587"/>
            <a:ext cx="1790478" cy="473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8" name="Прямая со стрелкой 77"/>
          <p:cNvCxnSpPr/>
          <p:nvPr/>
        </p:nvCxnSpPr>
        <p:spPr>
          <a:xfrm>
            <a:off x="1368077" y="4231924"/>
            <a:ext cx="1534280" cy="5103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9" name="TextBox 39"/>
          <p:cNvSpPr txBox="1">
            <a:spLocks noChangeArrowheads="1"/>
          </p:cNvSpPr>
          <p:nvPr/>
        </p:nvSpPr>
        <p:spPr bwMode="auto">
          <a:xfrm rot="5400000">
            <a:off x="7052337" y="3859045"/>
            <a:ext cx="30756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100000"/>
              <a:buFont typeface="Symbol" pitchFamily="18" charset="2"/>
              <a:buChar char=""/>
              <a:defRPr sz="2400">
                <a:solidFill>
                  <a:schemeClr val="tx2"/>
                </a:solidFill>
                <a:latin typeface="Candara" pitchFamily="34" charset="0"/>
              </a:defRPr>
            </a:lvl1pPr>
            <a:lvl2pPr marL="742950" indent="-285750" eaLnBrk="0" hangingPunct="0">
              <a:spcBef>
                <a:spcPct val="20000"/>
              </a:spcBef>
              <a:buClr>
                <a:schemeClr val="accent1"/>
              </a:buClr>
              <a:buSzPct val="100000"/>
              <a:buFont typeface="Symbol" pitchFamily="18" charset="2"/>
              <a:buChar char=""/>
              <a:defRPr sz="2200">
                <a:solidFill>
                  <a:schemeClr val="tx2"/>
                </a:solidFill>
                <a:latin typeface="Candara" pitchFamily="34" charset="0"/>
              </a:defRPr>
            </a:lvl2pPr>
            <a:lvl3pPr marL="11430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3pPr>
            <a:lvl4pPr marL="16002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4pPr>
            <a:lvl5pPr marL="2057400" indent="-228600" eaLnBrk="0" hangingPunct="0">
              <a:spcBef>
                <a:spcPct val="20000"/>
              </a:spcBef>
              <a:buClr>
                <a:schemeClr val="accent1"/>
              </a:buClr>
              <a:buSzPct val="100000"/>
              <a:buFont typeface="Symbol" pitchFamily="18" charset="2"/>
              <a:buChar char=""/>
              <a:defRPr sz="1600">
                <a:solidFill>
                  <a:schemeClr val="tx2"/>
                </a:solidFill>
                <a:latin typeface="Candara" pitchFamily="34" charset="0"/>
              </a:defRPr>
            </a:lvl5pPr>
            <a:lvl6pPr marL="25146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6pPr>
            <a:lvl7pPr marL="29718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7pPr>
            <a:lvl8pPr marL="34290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8pPr>
            <a:lvl9pPr marL="38862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9pPr>
          </a:lstStyle>
          <a:p>
            <a:pPr eaLnBrk="1" hangingPunct="1">
              <a:spcBef>
                <a:spcPct val="0"/>
              </a:spcBef>
              <a:buClrTx/>
              <a:buSzTx/>
              <a:buFontTx/>
              <a:buNone/>
            </a:pPr>
            <a:r>
              <a:rPr lang="uk-UA" altLang="uk-UA" sz="1600" i="1" dirty="0" smtClean="0">
                <a:solidFill>
                  <a:schemeClr val="tx1"/>
                </a:solidFill>
                <a:latin typeface="Times New Roman" pitchFamily="18" charset="0"/>
                <a:cs typeface="Times New Roman" pitchFamily="18" charset="0"/>
              </a:rPr>
              <a:t>Інструменти фінансування </a:t>
            </a:r>
            <a:endParaRPr lang="uk-UA" altLang="uk-UA" sz="1600" i="1" dirty="0">
              <a:solidFill>
                <a:schemeClr val="tx1"/>
              </a:solidFill>
              <a:latin typeface="Times New Roman" pitchFamily="18" charset="0"/>
              <a:cs typeface="Times New Roman" pitchFamily="18" charset="0"/>
            </a:endParaRPr>
          </a:p>
        </p:txBody>
      </p:sp>
      <p:cxnSp>
        <p:nvCxnSpPr>
          <p:cNvPr id="80" name="Прямая со стрелкой 79"/>
          <p:cNvCxnSpPr/>
          <p:nvPr/>
        </p:nvCxnSpPr>
        <p:spPr>
          <a:xfrm flipH="1">
            <a:off x="1529654" y="3140968"/>
            <a:ext cx="1" cy="4613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4" name="Прямая со стрелкой 83"/>
          <p:cNvCxnSpPr/>
          <p:nvPr/>
        </p:nvCxnSpPr>
        <p:spPr>
          <a:xfrm>
            <a:off x="1529657" y="1650055"/>
            <a:ext cx="0" cy="4207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5" name="Прямая со стрелкой 84"/>
          <p:cNvCxnSpPr/>
          <p:nvPr/>
        </p:nvCxnSpPr>
        <p:spPr>
          <a:xfrm>
            <a:off x="8404658" y="2455666"/>
            <a:ext cx="24620" cy="27334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1" name="Прямая со стрелкой 90"/>
          <p:cNvCxnSpPr/>
          <p:nvPr/>
        </p:nvCxnSpPr>
        <p:spPr>
          <a:xfrm flipH="1">
            <a:off x="8124478" y="2455666"/>
            <a:ext cx="29641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3" name="Прямая со стрелкой 92"/>
          <p:cNvCxnSpPr/>
          <p:nvPr/>
        </p:nvCxnSpPr>
        <p:spPr>
          <a:xfrm flipH="1">
            <a:off x="8124478" y="3781391"/>
            <a:ext cx="29641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4" name="Прямая со стрелкой 93"/>
          <p:cNvCxnSpPr/>
          <p:nvPr/>
        </p:nvCxnSpPr>
        <p:spPr>
          <a:xfrm flipH="1">
            <a:off x="8132862" y="3169402"/>
            <a:ext cx="29641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5" name="Прямая со стрелкой 94"/>
          <p:cNvCxnSpPr/>
          <p:nvPr/>
        </p:nvCxnSpPr>
        <p:spPr>
          <a:xfrm flipH="1">
            <a:off x="8124478" y="4421104"/>
            <a:ext cx="29641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7" name="TextBox 39"/>
          <p:cNvSpPr txBox="1">
            <a:spLocks noChangeArrowheads="1"/>
          </p:cNvSpPr>
          <p:nvPr/>
        </p:nvSpPr>
        <p:spPr bwMode="auto">
          <a:xfrm rot="5400000">
            <a:off x="3347459" y="3000125"/>
            <a:ext cx="30756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100000"/>
              <a:buFont typeface="Symbol" pitchFamily="18" charset="2"/>
              <a:buChar char=""/>
              <a:defRPr sz="2400">
                <a:solidFill>
                  <a:schemeClr val="tx2"/>
                </a:solidFill>
                <a:latin typeface="Candara" pitchFamily="34" charset="0"/>
              </a:defRPr>
            </a:lvl1pPr>
            <a:lvl2pPr marL="742950" indent="-285750" eaLnBrk="0" hangingPunct="0">
              <a:spcBef>
                <a:spcPct val="20000"/>
              </a:spcBef>
              <a:buClr>
                <a:schemeClr val="accent1"/>
              </a:buClr>
              <a:buSzPct val="100000"/>
              <a:buFont typeface="Symbol" pitchFamily="18" charset="2"/>
              <a:buChar char=""/>
              <a:defRPr sz="2200">
                <a:solidFill>
                  <a:schemeClr val="tx2"/>
                </a:solidFill>
                <a:latin typeface="Candara" pitchFamily="34" charset="0"/>
              </a:defRPr>
            </a:lvl2pPr>
            <a:lvl3pPr marL="11430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3pPr>
            <a:lvl4pPr marL="16002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4pPr>
            <a:lvl5pPr marL="2057400" indent="-228600" eaLnBrk="0" hangingPunct="0">
              <a:spcBef>
                <a:spcPct val="20000"/>
              </a:spcBef>
              <a:buClr>
                <a:schemeClr val="accent1"/>
              </a:buClr>
              <a:buSzPct val="100000"/>
              <a:buFont typeface="Symbol" pitchFamily="18" charset="2"/>
              <a:buChar char=""/>
              <a:defRPr sz="1600">
                <a:solidFill>
                  <a:schemeClr val="tx2"/>
                </a:solidFill>
                <a:latin typeface="Candara" pitchFamily="34" charset="0"/>
              </a:defRPr>
            </a:lvl5pPr>
            <a:lvl6pPr marL="25146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6pPr>
            <a:lvl7pPr marL="29718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7pPr>
            <a:lvl8pPr marL="34290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8pPr>
            <a:lvl9pPr marL="38862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9pPr>
          </a:lstStyle>
          <a:p>
            <a:pPr eaLnBrk="1" hangingPunct="1">
              <a:spcBef>
                <a:spcPct val="0"/>
              </a:spcBef>
              <a:buClrTx/>
              <a:buSzTx/>
              <a:buFontTx/>
              <a:buNone/>
            </a:pPr>
            <a:r>
              <a:rPr lang="uk-UA" altLang="uk-UA" sz="1600" i="1" dirty="0" smtClean="0">
                <a:solidFill>
                  <a:schemeClr val="tx1"/>
                </a:solidFill>
                <a:latin typeface="Times New Roman" pitchFamily="18" charset="0"/>
                <a:cs typeface="Times New Roman" pitchFamily="18" charset="0"/>
              </a:rPr>
              <a:t>Створення сприятливих умов </a:t>
            </a:r>
            <a:endParaRPr lang="uk-UA" altLang="uk-UA" sz="1600" i="1" dirty="0">
              <a:solidFill>
                <a:schemeClr val="tx1"/>
              </a:solidFill>
              <a:latin typeface="Times New Roman" pitchFamily="18" charset="0"/>
              <a:cs typeface="Times New Roman" pitchFamily="18" charset="0"/>
            </a:endParaRPr>
          </a:p>
        </p:txBody>
      </p:sp>
      <p:sp>
        <p:nvSpPr>
          <p:cNvPr id="48" name="TextBox 47"/>
          <p:cNvSpPr txBox="1"/>
          <p:nvPr/>
        </p:nvSpPr>
        <p:spPr>
          <a:xfrm>
            <a:off x="6121549" y="4896743"/>
            <a:ext cx="2073002" cy="584775"/>
          </a:xfrm>
          <a:prstGeom prst="rect">
            <a:avLst/>
          </a:prstGeom>
          <a:solidFill>
            <a:srgbClr val="FFFF29"/>
          </a:solidFill>
          <a:ln w="19050">
            <a:solidFill>
              <a:schemeClr val="tx1"/>
            </a:solidFill>
          </a:ln>
        </p:spPr>
        <p:txBody>
          <a:bodyPr wrap="square">
            <a:spAutoFit/>
          </a:bodyPr>
          <a:lstStyle/>
          <a:p>
            <a:pPr algn="ctr">
              <a:defRPr/>
            </a:pPr>
            <a:r>
              <a:rPr lang="uk-UA" sz="1600" dirty="0" smtClean="0">
                <a:latin typeface="Arial" pitchFamily="34" charset="0"/>
                <a:cs typeface="Arial" pitchFamily="34" charset="0"/>
              </a:rPr>
              <a:t>Гроші ходять за клієнтом</a:t>
            </a:r>
            <a:endParaRPr lang="uk-UA" sz="1600" dirty="0">
              <a:latin typeface="Arial" pitchFamily="34" charset="0"/>
              <a:cs typeface="Arial" pitchFamily="34" charset="0"/>
            </a:endParaRPr>
          </a:p>
        </p:txBody>
      </p:sp>
      <p:cxnSp>
        <p:nvCxnSpPr>
          <p:cNvPr id="54" name="Прямая со стрелкой 53"/>
          <p:cNvCxnSpPr/>
          <p:nvPr/>
        </p:nvCxnSpPr>
        <p:spPr>
          <a:xfrm flipH="1">
            <a:off x="8157170" y="5189130"/>
            <a:ext cx="29641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7" name="Прямая со стрелкой 56"/>
          <p:cNvCxnSpPr/>
          <p:nvPr/>
        </p:nvCxnSpPr>
        <p:spPr>
          <a:xfrm flipH="1" flipV="1">
            <a:off x="5218633" y="4869160"/>
            <a:ext cx="889335" cy="3199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0" name="Прямая со стрелкой 59"/>
          <p:cNvCxnSpPr/>
          <p:nvPr/>
        </p:nvCxnSpPr>
        <p:spPr>
          <a:xfrm flipH="1">
            <a:off x="4463988" y="2382290"/>
            <a:ext cx="1612690" cy="219070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1" name="Прямая со стрелкой 60"/>
          <p:cNvCxnSpPr/>
          <p:nvPr/>
        </p:nvCxnSpPr>
        <p:spPr>
          <a:xfrm>
            <a:off x="4716016" y="1529469"/>
            <a:ext cx="24620" cy="30435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160973"/>
      </p:ext>
    </p:extLst>
  </p:cSld>
  <p:clrMapOvr>
    <a:masterClrMapping/>
  </p:clrMapOvr>
  <p:transition spd="slow">
    <p:wipe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4" name="Объект 2"/>
          <p:cNvSpPr>
            <a:spLocks/>
          </p:cNvSpPr>
          <p:nvPr/>
        </p:nvSpPr>
        <p:spPr bwMode="auto">
          <a:xfrm>
            <a:off x="539553" y="1412875"/>
            <a:ext cx="8326636" cy="544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eaLnBrk="0" hangingPunct="0">
              <a:spcBef>
                <a:spcPts val="600"/>
              </a:spcBef>
              <a:buClr>
                <a:schemeClr val="accent1"/>
              </a:buClr>
              <a:buSzPct val="80000"/>
              <a:buFont typeface="Wingdings 2" pitchFamily="18" charset="2"/>
              <a:buChar char=""/>
              <a:defRPr sz="3200">
                <a:solidFill>
                  <a:schemeClr val="tx1"/>
                </a:solidFill>
                <a:latin typeface="Corbel" pitchFamily="34" charset="0"/>
              </a:defRPr>
            </a:lvl1pPr>
            <a:lvl2pPr marL="742950" indent="-285750" algn="l" eaLnBrk="0" hangingPunct="0">
              <a:spcBef>
                <a:spcPts val="550"/>
              </a:spcBef>
              <a:buClr>
                <a:schemeClr val="accent1"/>
              </a:buClr>
              <a:buFont typeface="Verdana" pitchFamily="34" charset="0"/>
              <a:buChar char="◦"/>
              <a:defRPr sz="2800">
                <a:solidFill>
                  <a:schemeClr val="tx1"/>
                </a:solidFill>
                <a:latin typeface="Corbel" pitchFamily="34" charset="0"/>
              </a:defRPr>
            </a:lvl2pPr>
            <a:lvl3pPr marL="1143000" indent="-228600" algn="l"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algn="l" eaLnBrk="0" hangingPunct="0">
              <a:spcBef>
                <a:spcPct val="20000"/>
              </a:spcBef>
              <a:buClr>
                <a:srgbClr val="7C6E4F"/>
              </a:buClr>
              <a:buFont typeface="Wingdings 2" pitchFamily="18" charset="2"/>
              <a:buChar char=""/>
              <a:defRPr sz="2000">
                <a:solidFill>
                  <a:schemeClr val="tx1"/>
                </a:solidFill>
                <a:latin typeface="Corbel" pitchFamily="34" charset="0"/>
              </a:defRPr>
            </a:lvl4pPr>
            <a:lvl5pPr marL="2057400" indent="-228600" algn="l" eaLnBrk="0" hangingPunct="0">
              <a:spcBef>
                <a:spcPct val="20000"/>
              </a:spcBef>
              <a:buClr>
                <a:srgbClr val="956251"/>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9pPr>
          </a:lstStyle>
          <a:p>
            <a:pPr>
              <a:buFont typeface="Wingdings 2" pitchFamily="18" charset="2"/>
              <a:buNone/>
              <a:defRPr/>
            </a:pPr>
            <a:endParaRPr lang="uk-UA" altLang="uk-UA" sz="2400" b="0" dirty="0" smtClean="0">
              <a:latin typeface="Arial" charset="0"/>
            </a:endParaRPr>
          </a:p>
          <a:p>
            <a:pPr marL="514350" indent="-514350">
              <a:buFont typeface="+mj-lt"/>
              <a:buAutoNum type="arabicPeriod"/>
              <a:defRPr/>
            </a:pPr>
            <a:r>
              <a:rPr lang="uk-UA" altLang="uk-UA" sz="2800" b="0" dirty="0" smtClean="0">
                <a:latin typeface="Arial" charset="0"/>
              </a:rPr>
              <a:t>Недосконала система управління (адміністрування) соціальних послуг</a:t>
            </a:r>
          </a:p>
          <a:p>
            <a:pPr marL="514350" indent="-514350">
              <a:buFont typeface="+mj-lt"/>
              <a:buAutoNum type="arabicPeriod"/>
              <a:defRPr/>
            </a:pPr>
            <a:r>
              <a:rPr lang="uk-UA" altLang="uk-UA" sz="2800" b="0" dirty="0" smtClean="0">
                <a:latin typeface="Arial" charset="0"/>
              </a:rPr>
              <a:t>Різне (неузгоджене) законодавство у чотирьох умовних сферах</a:t>
            </a:r>
          </a:p>
          <a:p>
            <a:pPr marL="514350" indent="-514350">
              <a:buFont typeface="+mj-lt"/>
              <a:buAutoNum type="arabicPeriod"/>
              <a:defRPr/>
            </a:pPr>
            <a:r>
              <a:rPr lang="uk-UA" altLang="uk-UA" sz="2800" b="0" dirty="0" smtClean="0">
                <a:latin typeface="Arial" charset="0"/>
              </a:rPr>
              <a:t>Недосконале бюджетне планування</a:t>
            </a:r>
            <a:r>
              <a:rPr lang="uk-UA" altLang="uk-UA" sz="2800" b="0" dirty="0" smtClean="0"/>
              <a:t> </a:t>
            </a:r>
            <a:endParaRPr lang="uk-UA" altLang="uk-UA" sz="2800" b="0" dirty="0" smtClean="0">
              <a:latin typeface="Arial" charset="0"/>
            </a:endParaRPr>
          </a:p>
          <a:p>
            <a:pPr marL="514350" indent="-514350">
              <a:buFont typeface="+mj-lt"/>
              <a:buAutoNum type="arabicPeriod"/>
              <a:defRPr/>
            </a:pPr>
            <a:r>
              <a:rPr lang="uk-UA" altLang="uk-UA" sz="2800" b="0" dirty="0" smtClean="0">
                <a:latin typeface="Arial" charset="0"/>
              </a:rPr>
              <a:t>Недостатня кількість недержавних суб'єктів, що надають соціальні послуги</a:t>
            </a:r>
          </a:p>
          <a:p>
            <a:pPr marL="514350" indent="-514350">
              <a:buFont typeface="+mj-lt"/>
              <a:buAutoNum type="arabicPeriod"/>
              <a:defRPr/>
            </a:pPr>
            <a:r>
              <a:rPr lang="uk-UA" altLang="uk-UA" sz="2800" dirty="0" smtClean="0">
                <a:latin typeface="Arial" charset="0"/>
              </a:rPr>
              <a:t>Оподаткування, що гальмує розвиток системи за рахунок та загрожує недержавним надавачам</a:t>
            </a:r>
            <a:endParaRPr lang="uk-UA" altLang="uk-UA" sz="2800" b="0" dirty="0" smtClean="0">
              <a:latin typeface="Arial" charset="0"/>
            </a:endParaRPr>
          </a:p>
          <a:p>
            <a:pPr>
              <a:buFont typeface="Wingdings 2" pitchFamily="18" charset="2"/>
              <a:buNone/>
              <a:defRPr/>
            </a:pPr>
            <a:endParaRPr lang="uk-UA" altLang="uk-UA" b="0" dirty="0" smtClean="0"/>
          </a:p>
          <a:p>
            <a:pPr>
              <a:defRPr/>
            </a:pPr>
            <a:endParaRPr lang="uk-UA" altLang="uk-UA" b="0" dirty="0" smtClean="0"/>
          </a:p>
        </p:txBody>
      </p:sp>
      <p:sp>
        <p:nvSpPr>
          <p:cNvPr id="2" name="Прямоугольник 1"/>
          <p:cNvSpPr/>
          <p:nvPr/>
        </p:nvSpPr>
        <p:spPr>
          <a:xfrm>
            <a:off x="251520" y="489545"/>
            <a:ext cx="8614668" cy="1077218"/>
          </a:xfrm>
          <a:prstGeom prst="rect">
            <a:avLst/>
          </a:prstGeom>
        </p:spPr>
        <p:txBody>
          <a:bodyPr wrap="square">
            <a:spAutoFit/>
          </a:bodyPr>
          <a:lstStyle/>
          <a:p>
            <a:pPr>
              <a:defRPr/>
            </a:pPr>
            <a:r>
              <a:rPr lang="uk-UA" altLang="uk-UA" sz="3200" dirty="0">
                <a:solidFill>
                  <a:srgbClr val="990033"/>
                </a:solidFill>
                <a:effectLst>
                  <a:outerShdw blurRad="38100" dist="38100" dir="2700000" algn="tl">
                    <a:srgbClr val="000000"/>
                  </a:outerShdw>
                </a:effectLst>
                <a:latin typeface="Arial" panose="020B0604020202020204" pitchFamily="34" charset="0"/>
                <a:ea typeface="MS PGothic" pitchFamily="34" charset="-128"/>
                <a:cs typeface="Arial" panose="020B0604020202020204" pitchFamily="34" charset="0"/>
              </a:rPr>
              <a:t>Законодавчі та технологічні проблеми </a:t>
            </a:r>
            <a:r>
              <a:rPr lang="uk-UA" altLang="uk-UA" sz="3200" dirty="0" smtClean="0">
                <a:solidFill>
                  <a:srgbClr val="990033"/>
                </a:solidFill>
                <a:effectLst>
                  <a:outerShdw blurRad="38100" dist="38100" dir="2700000" algn="tl">
                    <a:srgbClr val="000000"/>
                  </a:outerShdw>
                </a:effectLst>
                <a:latin typeface="Arial" panose="020B0604020202020204" pitchFamily="34" charset="0"/>
                <a:ea typeface="MS PGothic" pitchFamily="34" charset="-128"/>
                <a:cs typeface="Arial" panose="020B0604020202020204" pitchFamily="34" charset="0"/>
              </a:rPr>
              <a:t>в </a:t>
            </a:r>
            <a:r>
              <a:rPr lang="uk-UA" altLang="uk-UA" sz="3200" dirty="0">
                <a:solidFill>
                  <a:srgbClr val="990033"/>
                </a:solidFill>
                <a:effectLst>
                  <a:outerShdw blurRad="38100" dist="38100" dir="2700000" algn="tl">
                    <a:srgbClr val="000000"/>
                  </a:outerShdw>
                </a:effectLst>
                <a:latin typeface="Arial" panose="020B0604020202020204" pitchFamily="34" charset="0"/>
                <a:ea typeface="MS PGothic" pitchFamily="34" charset="-128"/>
                <a:cs typeface="Arial" panose="020B0604020202020204" pitchFamily="34" charset="0"/>
              </a:rPr>
              <a:t>наданні соціальних послуг </a:t>
            </a:r>
          </a:p>
        </p:txBody>
      </p:sp>
    </p:spTree>
    <p:extLst>
      <p:ext uri="{BB962C8B-B14F-4D97-AF65-F5344CB8AC3E}">
        <p14:creationId xmlns:p14="http://schemas.microsoft.com/office/powerpoint/2010/main" val="3246355829"/>
      </p:ext>
    </p:extLst>
  </p:cSld>
  <p:clrMapOvr>
    <a:masterClrMapping/>
  </p:clrMapOvr>
  <p:transition spd="slow">
    <p:wipe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4" name="Объект 2"/>
          <p:cNvSpPr>
            <a:spLocks/>
          </p:cNvSpPr>
          <p:nvPr/>
        </p:nvSpPr>
        <p:spPr bwMode="auto">
          <a:xfrm>
            <a:off x="251520" y="1412875"/>
            <a:ext cx="8614669" cy="544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eaLnBrk="0" hangingPunct="0">
              <a:spcBef>
                <a:spcPts val="600"/>
              </a:spcBef>
              <a:buClr>
                <a:schemeClr val="accent1"/>
              </a:buClr>
              <a:buSzPct val="80000"/>
              <a:buFont typeface="Wingdings 2" pitchFamily="18" charset="2"/>
              <a:buChar char=""/>
              <a:defRPr sz="3200">
                <a:solidFill>
                  <a:schemeClr val="tx1"/>
                </a:solidFill>
                <a:latin typeface="Corbel" pitchFamily="34" charset="0"/>
              </a:defRPr>
            </a:lvl1pPr>
            <a:lvl2pPr marL="742950" indent="-285750" algn="l" eaLnBrk="0" hangingPunct="0">
              <a:spcBef>
                <a:spcPts val="550"/>
              </a:spcBef>
              <a:buClr>
                <a:schemeClr val="accent1"/>
              </a:buClr>
              <a:buFont typeface="Verdana" pitchFamily="34" charset="0"/>
              <a:buChar char="◦"/>
              <a:defRPr sz="2800">
                <a:solidFill>
                  <a:schemeClr val="tx1"/>
                </a:solidFill>
                <a:latin typeface="Corbel" pitchFamily="34" charset="0"/>
              </a:defRPr>
            </a:lvl2pPr>
            <a:lvl3pPr marL="1143000" indent="-228600" algn="l"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algn="l" eaLnBrk="0" hangingPunct="0">
              <a:spcBef>
                <a:spcPct val="20000"/>
              </a:spcBef>
              <a:buClr>
                <a:srgbClr val="7C6E4F"/>
              </a:buClr>
              <a:buFont typeface="Wingdings 2" pitchFamily="18" charset="2"/>
              <a:buChar char=""/>
              <a:defRPr sz="2000">
                <a:solidFill>
                  <a:schemeClr val="tx1"/>
                </a:solidFill>
                <a:latin typeface="Corbel" pitchFamily="34" charset="0"/>
              </a:defRPr>
            </a:lvl4pPr>
            <a:lvl5pPr marL="2057400" indent="-228600" algn="l" eaLnBrk="0" hangingPunct="0">
              <a:spcBef>
                <a:spcPct val="20000"/>
              </a:spcBef>
              <a:buClr>
                <a:srgbClr val="956251"/>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9pPr>
          </a:lstStyle>
          <a:p>
            <a:pPr>
              <a:buNone/>
              <a:defRPr/>
            </a:pPr>
            <a:endParaRPr lang="uk-UA" sz="2400" dirty="0" smtClean="0"/>
          </a:p>
          <a:p>
            <a:r>
              <a:rPr lang="uk-UA" sz="2600" dirty="0"/>
              <a:t>в</a:t>
            </a:r>
            <a:r>
              <a:rPr lang="uk-UA" sz="2600" dirty="0" smtClean="0"/>
              <a:t>ідсутні положення щодо фінансування </a:t>
            </a:r>
            <a:r>
              <a:rPr lang="uk-UA" sz="2600" dirty="0"/>
              <a:t>надання соціальних послуг з державного та місцевих </a:t>
            </a:r>
            <a:r>
              <a:rPr lang="uk-UA" sz="2600" dirty="0" smtClean="0"/>
              <a:t>бюджетів; </a:t>
            </a:r>
            <a:endParaRPr lang="uk-UA" sz="2600" dirty="0"/>
          </a:p>
          <a:p>
            <a:r>
              <a:rPr lang="uk-UA" sz="2600" dirty="0" smtClean="0"/>
              <a:t>не враховуються </a:t>
            </a:r>
            <a:r>
              <a:rPr lang="uk-UA" sz="2600" dirty="0" err="1" smtClean="0"/>
              <a:t>видаткі</a:t>
            </a:r>
            <a:r>
              <a:rPr lang="uk-UA" sz="2600" dirty="0" smtClean="0"/>
              <a:t> </a:t>
            </a:r>
            <a:r>
              <a:rPr lang="uk-UA" sz="2600" dirty="0"/>
              <a:t>на виконання відповідних програм при визначення обсягу міжбюджетних </a:t>
            </a:r>
            <a:r>
              <a:rPr lang="uk-UA" sz="2600" dirty="0" smtClean="0"/>
              <a:t>трансфертів</a:t>
            </a:r>
            <a:r>
              <a:rPr lang="uk-UA" sz="2600" dirty="0"/>
              <a:t>;</a:t>
            </a:r>
            <a:endParaRPr lang="uk-UA" sz="2600" dirty="0" smtClean="0"/>
          </a:p>
          <a:p>
            <a:r>
              <a:rPr lang="uk-UA" sz="2800" dirty="0" smtClean="0"/>
              <a:t> </a:t>
            </a:r>
            <a:r>
              <a:rPr lang="uk-UA" sz="2800" dirty="0"/>
              <a:t>неточне та некоректне визначення поняття одержувача бюджетних коштів (ст. 2</a:t>
            </a:r>
            <a:r>
              <a:rPr lang="uk-UA" sz="2800" dirty="0" smtClean="0"/>
              <a:t>);</a:t>
            </a:r>
            <a:endParaRPr lang="uk-UA" sz="2800" dirty="0"/>
          </a:p>
          <a:p>
            <a:r>
              <a:rPr lang="uk-UA" sz="2800" dirty="0" smtClean="0"/>
              <a:t>націленість </a:t>
            </a:r>
            <a:r>
              <a:rPr lang="uk-UA" sz="2800" dirty="0"/>
              <a:t>бюджетної системи на фінансування мережі бюджетних установ а не на фінансування надання гарантованих державою послуг.</a:t>
            </a:r>
          </a:p>
          <a:p>
            <a:pPr marL="0" indent="355600">
              <a:buNone/>
            </a:pPr>
            <a:endParaRPr lang="uk-UA" sz="2600" dirty="0" smtClean="0"/>
          </a:p>
          <a:p>
            <a:pPr>
              <a:defRPr/>
            </a:pPr>
            <a:endParaRPr lang="uk-UA" altLang="uk-UA" b="0" dirty="0" smtClean="0"/>
          </a:p>
        </p:txBody>
      </p:sp>
      <p:sp>
        <p:nvSpPr>
          <p:cNvPr id="2" name="Прямоугольник 1"/>
          <p:cNvSpPr/>
          <p:nvPr/>
        </p:nvSpPr>
        <p:spPr>
          <a:xfrm>
            <a:off x="251520" y="489545"/>
            <a:ext cx="8614668" cy="1077218"/>
          </a:xfrm>
          <a:prstGeom prst="rect">
            <a:avLst/>
          </a:prstGeom>
        </p:spPr>
        <p:txBody>
          <a:bodyPr wrap="square">
            <a:spAutoFit/>
          </a:bodyPr>
          <a:lstStyle/>
          <a:p>
            <a:pPr>
              <a:defRPr/>
            </a:pPr>
            <a:r>
              <a:rPr lang="uk-UA" altLang="uk-UA" sz="3200" dirty="0" smtClean="0">
                <a:solidFill>
                  <a:srgbClr val="990033"/>
                </a:solidFill>
                <a:effectLst>
                  <a:outerShdw blurRad="38100" dist="38100" dir="2700000" algn="tl">
                    <a:srgbClr val="000000"/>
                  </a:outerShdw>
                </a:effectLst>
                <a:latin typeface="Arial" panose="020B0604020202020204" pitchFamily="34" charset="0"/>
                <a:ea typeface="MS PGothic" pitchFamily="34" charset="-128"/>
                <a:cs typeface="Arial" panose="020B0604020202020204" pitchFamily="34" charset="0"/>
              </a:rPr>
              <a:t>У чинній редакції Бюджетного кодексу України існує низка прогалин: </a:t>
            </a:r>
            <a:endParaRPr lang="uk-UA" altLang="uk-UA" sz="3200" dirty="0">
              <a:solidFill>
                <a:srgbClr val="990033"/>
              </a:solidFill>
              <a:effectLst>
                <a:outerShdw blurRad="38100" dist="38100" dir="2700000" algn="tl">
                  <a:srgbClr val="000000"/>
                </a:outerShdw>
              </a:effectLst>
              <a:latin typeface="Arial" panose="020B0604020202020204" pitchFamily="34" charset="0"/>
              <a:ea typeface="MS PGothic" pitchFamily="34" charset="-128"/>
              <a:cs typeface="Arial" panose="020B0604020202020204" pitchFamily="34" charset="0"/>
            </a:endParaRPr>
          </a:p>
        </p:txBody>
      </p:sp>
    </p:spTree>
    <p:extLst>
      <p:ext uri="{BB962C8B-B14F-4D97-AF65-F5344CB8AC3E}">
        <p14:creationId xmlns:p14="http://schemas.microsoft.com/office/powerpoint/2010/main" val="3246355829"/>
      </p:ext>
    </p:extLst>
  </p:cSld>
  <p:clrMapOvr>
    <a:masterClrMapping/>
  </p:clrMapOvr>
  <p:transition spd="slow">
    <p:wipe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4" name="Объект 2"/>
          <p:cNvSpPr>
            <a:spLocks/>
          </p:cNvSpPr>
          <p:nvPr/>
        </p:nvSpPr>
        <p:spPr bwMode="auto">
          <a:xfrm>
            <a:off x="251520" y="1412875"/>
            <a:ext cx="8614669" cy="544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eaLnBrk="0" hangingPunct="0">
              <a:spcBef>
                <a:spcPts val="600"/>
              </a:spcBef>
              <a:buClr>
                <a:schemeClr val="accent1"/>
              </a:buClr>
              <a:buSzPct val="80000"/>
              <a:buFont typeface="Wingdings 2" pitchFamily="18" charset="2"/>
              <a:buChar char=""/>
              <a:defRPr sz="3200">
                <a:solidFill>
                  <a:schemeClr val="tx1"/>
                </a:solidFill>
                <a:latin typeface="Corbel" pitchFamily="34" charset="0"/>
              </a:defRPr>
            </a:lvl1pPr>
            <a:lvl2pPr marL="742950" indent="-285750" algn="l" eaLnBrk="0" hangingPunct="0">
              <a:spcBef>
                <a:spcPts val="550"/>
              </a:spcBef>
              <a:buClr>
                <a:schemeClr val="accent1"/>
              </a:buClr>
              <a:buFont typeface="Verdana" pitchFamily="34" charset="0"/>
              <a:buChar char="◦"/>
              <a:defRPr sz="2800">
                <a:solidFill>
                  <a:schemeClr val="tx1"/>
                </a:solidFill>
                <a:latin typeface="Corbel" pitchFamily="34" charset="0"/>
              </a:defRPr>
            </a:lvl2pPr>
            <a:lvl3pPr marL="1143000" indent="-228600" algn="l"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algn="l" eaLnBrk="0" hangingPunct="0">
              <a:spcBef>
                <a:spcPct val="20000"/>
              </a:spcBef>
              <a:buClr>
                <a:srgbClr val="7C6E4F"/>
              </a:buClr>
              <a:buFont typeface="Wingdings 2" pitchFamily="18" charset="2"/>
              <a:buChar char=""/>
              <a:defRPr sz="2000">
                <a:solidFill>
                  <a:schemeClr val="tx1"/>
                </a:solidFill>
                <a:latin typeface="Corbel" pitchFamily="34" charset="0"/>
              </a:defRPr>
            </a:lvl4pPr>
            <a:lvl5pPr marL="2057400" indent="-228600" algn="l" eaLnBrk="0" hangingPunct="0">
              <a:spcBef>
                <a:spcPct val="20000"/>
              </a:spcBef>
              <a:buClr>
                <a:srgbClr val="956251"/>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9pPr>
          </a:lstStyle>
          <a:p>
            <a:pPr>
              <a:buNone/>
              <a:defRPr/>
            </a:pPr>
            <a:endParaRPr lang="uk-UA" sz="2400" dirty="0" smtClean="0"/>
          </a:p>
          <a:p>
            <a:endParaRPr lang="uk-UA" sz="2400" dirty="0" smtClean="0"/>
          </a:p>
          <a:p>
            <a:r>
              <a:rPr lang="uk-UA" sz="2400" dirty="0"/>
              <a:t>Законодавче регулювання бюджетного фінансування надання соціальних послуг обмежується встановленням видатків на функціонування окремих спеціалізованих установ та компенсації фізичним особам, які надають соціальні послуги (ст. 89 та ст. 91).</a:t>
            </a:r>
            <a:endParaRPr lang="uk-UA" altLang="uk-UA" sz="2400" dirty="0"/>
          </a:p>
          <a:p>
            <a:endParaRPr lang="uk-UA" sz="2400" dirty="0"/>
          </a:p>
          <a:p>
            <a:r>
              <a:rPr lang="uk-UA" sz="2400" dirty="0" smtClean="0"/>
              <a:t>Видатки </a:t>
            </a:r>
            <a:r>
              <a:rPr lang="uk-UA" sz="2400" dirty="0"/>
              <a:t>на компенсації фізичним особам, які надають соціальні послуги, вказані як серед видатків, що враховуються при визначення обсягу міжбюджетних трансфертів(ст. 89), так і в переліку видатків, що не підлягають врахуванню при наданні трансфертів (ст. 91</a:t>
            </a:r>
            <a:r>
              <a:rPr lang="uk-UA" sz="2400" dirty="0" smtClean="0"/>
              <a:t>).</a:t>
            </a:r>
            <a:endParaRPr lang="uk-UA" sz="2400" dirty="0"/>
          </a:p>
        </p:txBody>
      </p:sp>
      <p:sp>
        <p:nvSpPr>
          <p:cNvPr id="2" name="Прямоугольник 1"/>
          <p:cNvSpPr/>
          <p:nvPr/>
        </p:nvSpPr>
        <p:spPr>
          <a:xfrm>
            <a:off x="251520" y="489545"/>
            <a:ext cx="8614668" cy="1077218"/>
          </a:xfrm>
          <a:prstGeom prst="rect">
            <a:avLst/>
          </a:prstGeom>
        </p:spPr>
        <p:txBody>
          <a:bodyPr wrap="square">
            <a:spAutoFit/>
          </a:bodyPr>
          <a:lstStyle/>
          <a:p>
            <a:pPr>
              <a:defRPr/>
            </a:pPr>
            <a:r>
              <a:rPr lang="uk-UA" altLang="uk-UA" sz="3200" dirty="0" smtClean="0">
                <a:solidFill>
                  <a:srgbClr val="990033"/>
                </a:solidFill>
                <a:effectLst>
                  <a:outerShdw blurRad="38100" dist="38100" dir="2700000" algn="tl">
                    <a:srgbClr val="000000"/>
                  </a:outerShdw>
                </a:effectLst>
                <a:latin typeface="Arial" panose="020B0604020202020204" pitchFamily="34" charset="0"/>
                <a:ea typeface="MS PGothic" pitchFamily="34" charset="-128"/>
                <a:cs typeface="Arial" panose="020B0604020202020204" pitchFamily="34" charset="0"/>
              </a:rPr>
              <a:t>Проблеми для надання соціальних послуг у чинній редакції Бюджетного кодексу </a:t>
            </a:r>
            <a:endParaRPr lang="uk-UA" altLang="uk-UA" sz="3200" dirty="0">
              <a:solidFill>
                <a:srgbClr val="990033"/>
              </a:solidFill>
              <a:effectLst>
                <a:outerShdw blurRad="38100" dist="38100" dir="2700000" algn="tl">
                  <a:srgbClr val="000000"/>
                </a:outerShdw>
              </a:effectLst>
              <a:latin typeface="Arial" panose="020B0604020202020204" pitchFamily="34" charset="0"/>
              <a:ea typeface="MS PGothic" pitchFamily="34" charset="-128"/>
              <a:cs typeface="Arial" panose="020B0604020202020204" pitchFamily="34" charset="0"/>
            </a:endParaRPr>
          </a:p>
        </p:txBody>
      </p:sp>
    </p:spTree>
    <p:extLst>
      <p:ext uri="{BB962C8B-B14F-4D97-AF65-F5344CB8AC3E}">
        <p14:creationId xmlns:p14="http://schemas.microsoft.com/office/powerpoint/2010/main" val="3322419766"/>
      </p:ext>
    </p:extLst>
  </p:cSld>
  <p:clrMapOvr>
    <a:masterClrMapping/>
  </p:clrMapOvr>
  <p:transition spd="slow">
    <p:wipe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4" name="Объект 2"/>
          <p:cNvSpPr>
            <a:spLocks/>
          </p:cNvSpPr>
          <p:nvPr/>
        </p:nvSpPr>
        <p:spPr bwMode="auto">
          <a:xfrm>
            <a:off x="251520" y="1412875"/>
            <a:ext cx="8614669" cy="544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eaLnBrk="0" hangingPunct="0">
              <a:spcBef>
                <a:spcPts val="600"/>
              </a:spcBef>
              <a:buClr>
                <a:schemeClr val="accent1"/>
              </a:buClr>
              <a:buSzPct val="80000"/>
              <a:buFont typeface="Wingdings 2" pitchFamily="18" charset="2"/>
              <a:buChar char=""/>
              <a:defRPr sz="3200">
                <a:solidFill>
                  <a:schemeClr val="tx1"/>
                </a:solidFill>
                <a:latin typeface="Corbel" pitchFamily="34" charset="0"/>
              </a:defRPr>
            </a:lvl1pPr>
            <a:lvl2pPr marL="742950" indent="-285750" algn="l" eaLnBrk="0" hangingPunct="0">
              <a:spcBef>
                <a:spcPts val="550"/>
              </a:spcBef>
              <a:buClr>
                <a:schemeClr val="accent1"/>
              </a:buClr>
              <a:buFont typeface="Verdana" pitchFamily="34" charset="0"/>
              <a:buChar char="◦"/>
              <a:defRPr sz="2800">
                <a:solidFill>
                  <a:schemeClr val="tx1"/>
                </a:solidFill>
                <a:latin typeface="Corbel" pitchFamily="34" charset="0"/>
              </a:defRPr>
            </a:lvl2pPr>
            <a:lvl3pPr marL="1143000" indent="-228600" algn="l"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algn="l" eaLnBrk="0" hangingPunct="0">
              <a:spcBef>
                <a:spcPct val="20000"/>
              </a:spcBef>
              <a:buClr>
                <a:srgbClr val="7C6E4F"/>
              </a:buClr>
              <a:buFont typeface="Wingdings 2" pitchFamily="18" charset="2"/>
              <a:buChar char=""/>
              <a:defRPr sz="2000">
                <a:solidFill>
                  <a:schemeClr val="tx1"/>
                </a:solidFill>
                <a:latin typeface="Corbel" pitchFamily="34" charset="0"/>
              </a:defRPr>
            </a:lvl4pPr>
            <a:lvl5pPr marL="2057400" indent="-228600" algn="l" eaLnBrk="0" hangingPunct="0">
              <a:spcBef>
                <a:spcPct val="20000"/>
              </a:spcBef>
              <a:buClr>
                <a:srgbClr val="956251"/>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9pPr>
          </a:lstStyle>
          <a:p>
            <a:pPr>
              <a:buNone/>
              <a:defRPr/>
            </a:pPr>
            <a:endParaRPr lang="uk-UA" sz="2400" dirty="0" smtClean="0"/>
          </a:p>
          <a:p>
            <a:endParaRPr lang="uk-UA" sz="2400" dirty="0" smtClean="0"/>
          </a:p>
          <a:p>
            <a:r>
              <a:rPr lang="uk-UA" sz="2800" dirty="0"/>
              <a:t>Ціллю розроблення та прийняття законопроекту є створення законодавчих передумов для належного фінансування надання соціальних послуг за рахунок бюджетних коштів шляхом закріплення відповідних видатків за державним та місцевими бюджетами, усунення законодавчих перепон для фінансування як державних (комунальних), так і недержавних надавачів соціальних послуг</a:t>
            </a:r>
            <a:r>
              <a:rPr lang="uk-UA" sz="2800" dirty="0" smtClean="0"/>
              <a:t>.</a:t>
            </a:r>
            <a:endParaRPr lang="uk-UA" sz="2800" dirty="0"/>
          </a:p>
          <a:p>
            <a:endParaRPr lang="uk-UA" sz="2400" dirty="0"/>
          </a:p>
        </p:txBody>
      </p:sp>
      <p:sp>
        <p:nvSpPr>
          <p:cNvPr id="2" name="Прямоугольник 1"/>
          <p:cNvSpPr/>
          <p:nvPr/>
        </p:nvSpPr>
        <p:spPr>
          <a:xfrm>
            <a:off x="251520" y="116632"/>
            <a:ext cx="8614668" cy="1569660"/>
          </a:xfrm>
          <a:prstGeom prst="rect">
            <a:avLst/>
          </a:prstGeom>
        </p:spPr>
        <p:txBody>
          <a:bodyPr wrap="square">
            <a:spAutoFit/>
          </a:bodyPr>
          <a:lstStyle/>
          <a:p>
            <a:pPr>
              <a:defRPr/>
            </a:pPr>
            <a:r>
              <a:rPr lang="uk-UA" altLang="uk-UA" sz="3200" dirty="0" smtClean="0">
                <a:solidFill>
                  <a:srgbClr val="990033"/>
                </a:solidFill>
                <a:effectLst>
                  <a:outerShdw blurRad="38100" dist="38100" dir="2700000" algn="tl">
                    <a:srgbClr val="000000"/>
                  </a:outerShdw>
                </a:effectLst>
                <a:latin typeface="Arial" panose="020B0604020202020204" pitchFamily="34" charset="0"/>
                <a:ea typeface="MS PGothic" pitchFamily="34" charset="-128"/>
                <a:cs typeface="Arial" panose="020B0604020202020204" pitchFamily="34" charset="0"/>
              </a:rPr>
              <a:t>Цілі прийняття проекту Закону України «Про внесення змін до БКУ щодо фінансування надання соціальних послуг»</a:t>
            </a:r>
            <a:endParaRPr lang="uk-UA" altLang="uk-UA" sz="3200" dirty="0">
              <a:solidFill>
                <a:srgbClr val="990033"/>
              </a:solidFill>
              <a:effectLst>
                <a:outerShdw blurRad="38100" dist="38100" dir="2700000" algn="tl">
                  <a:srgbClr val="000000"/>
                </a:outerShdw>
              </a:effectLst>
              <a:latin typeface="Arial" panose="020B0604020202020204" pitchFamily="34" charset="0"/>
              <a:ea typeface="MS PGothic" pitchFamily="34" charset="-128"/>
              <a:cs typeface="Arial" panose="020B0604020202020204" pitchFamily="34" charset="0"/>
            </a:endParaRPr>
          </a:p>
        </p:txBody>
      </p:sp>
    </p:spTree>
    <p:extLst>
      <p:ext uri="{BB962C8B-B14F-4D97-AF65-F5344CB8AC3E}">
        <p14:creationId xmlns:p14="http://schemas.microsoft.com/office/powerpoint/2010/main" val="2167064303"/>
      </p:ext>
    </p:extLst>
  </p:cSld>
  <p:clrMapOvr>
    <a:masterClrMapping/>
  </p:clrMapOvr>
  <p:transition spd="slow">
    <p:wipe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4" name="Объект 2"/>
          <p:cNvSpPr>
            <a:spLocks/>
          </p:cNvSpPr>
          <p:nvPr/>
        </p:nvSpPr>
        <p:spPr bwMode="auto">
          <a:xfrm>
            <a:off x="230188" y="1916833"/>
            <a:ext cx="8614669" cy="439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eaLnBrk="0" hangingPunct="0">
              <a:spcBef>
                <a:spcPts val="600"/>
              </a:spcBef>
              <a:buClr>
                <a:schemeClr val="accent1"/>
              </a:buClr>
              <a:buSzPct val="80000"/>
              <a:buFont typeface="Wingdings 2" pitchFamily="18" charset="2"/>
              <a:buChar char=""/>
              <a:defRPr sz="3200">
                <a:solidFill>
                  <a:schemeClr val="tx1"/>
                </a:solidFill>
                <a:latin typeface="Corbel" pitchFamily="34" charset="0"/>
              </a:defRPr>
            </a:lvl1pPr>
            <a:lvl2pPr marL="742950" indent="-285750" algn="l" eaLnBrk="0" hangingPunct="0">
              <a:spcBef>
                <a:spcPts val="550"/>
              </a:spcBef>
              <a:buClr>
                <a:schemeClr val="accent1"/>
              </a:buClr>
              <a:buFont typeface="Verdana" pitchFamily="34" charset="0"/>
              <a:buChar char="◦"/>
              <a:defRPr sz="2800">
                <a:solidFill>
                  <a:schemeClr val="tx1"/>
                </a:solidFill>
                <a:latin typeface="Corbel" pitchFamily="34" charset="0"/>
              </a:defRPr>
            </a:lvl2pPr>
            <a:lvl3pPr marL="1143000" indent="-228600" algn="l"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algn="l" eaLnBrk="0" hangingPunct="0">
              <a:spcBef>
                <a:spcPct val="20000"/>
              </a:spcBef>
              <a:buClr>
                <a:srgbClr val="7C6E4F"/>
              </a:buClr>
              <a:buFont typeface="Wingdings 2" pitchFamily="18" charset="2"/>
              <a:buChar char=""/>
              <a:defRPr sz="2000">
                <a:solidFill>
                  <a:schemeClr val="tx1"/>
                </a:solidFill>
                <a:latin typeface="Corbel" pitchFamily="34" charset="0"/>
              </a:defRPr>
            </a:lvl4pPr>
            <a:lvl5pPr marL="2057400" indent="-228600" algn="l" eaLnBrk="0" hangingPunct="0">
              <a:spcBef>
                <a:spcPct val="20000"/>
              </a:spcBef>
              <a:buClr>
                <a:srgbClr val="956251"/>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9pPr>
          </a:lstStyle>
          <a:p>
            <a:r>
              <a:rPr lang="uk-UA" sz="2800" dirty="0" smtClean="0"/>
              <a:t>чітке </a:t>
            </a:r>
            <a:r>
              <a:rPr lang="uk-UA" sz="2800" dirty="0"/>
              <a:t>розмежування видатків на фінансування надання соціальних послуг між бюджетами різних рівнів;</a:t>
            </a:r>
          </a:p>
          <a:p>
            <a:r>
              <a:rPr lang="uk-UA" sz="2800" dirty="0" smtClean="0"/>
              <a:t>перехід </a:t>
            </a:r>
            <a:r>
              <a:rPr lang="uk-UA" sz="2800" dirty="0"/>
              <a:t>від фінансування функціонування бюджетних установ до фінансування безпосереднього надання гарантованих послуг;</a:t>
            </a:r>
          </a:p>
          <a:p>
            <a:r>
              <a:rPr lang="uk-UA" sz="2800" dirty="0" smtClean="0"/>
              <a:t>розширення </a:t>
            </a:r>
            <a:r>
              <a:rPr lang="uk-UA" sz="2800" dirty="0"/>
              <a:t>можливостей для залучення неприбуткових підприємств, установ та організацій до надання соціальних послуг</a:t>
            </a:r>
            <a:r>
              <a:rPr lang="uk-UA" sz="2800" dirty="0" smtClean="0"/>
              <a:t>.</a:t>
            </a:r>
            <a:endParaRPr lang="uk-UA" sz="2400" dirty="0"/>
          </a:p>
        </p:txBody>
      </p:sp>
      <p:sp>
        <p:nvSpPr>
          <p:cNvPr id="2" name="Прямоугольник 1"/>
          <p:cNvSpPr/>
          <p:nvPr/>
        </p:nvSpPr>
        <p:spPr>
          <a:xfrm>
            <a:off x="251520" y="116632"/>
            <a:ext cx="8614668" cy="1569660"/>
          </a:xfrm>
          <a:prstGeom prst="rect">
            <a:avLst/>
          </a:prstGeom>
        </p:spPr>
        <p:txBody>
          <a:bodyPr wrap="square">
            <a:spAutoFit/>
          </a:bodyPr>
          <a:lstStyle/>
          <a:p>
            <a:pPr>
              <a:defRPr/>
            </a:pPr>
            <a:r>
              <a:rPr lang="uk-UA" altLang="uk-UA" sz="3200" dirty="0" smtClean="0">
                <a:solidFill>
                  <a:srgbClr val="990033"/>
                </a:solidFill>
                <a:effectLst>
                  <a:outerShdw blurRad="38100" dist="38100" dir="2700000" algn="tl">
                    <a:srgbClr val="000000"/>
                  </a:outerShdw>
                </a:effectLst>
                <a:latin typeface="Arial" panose="020B0604020202020204" pitchFamily="34" charset="0"/>
                <a:ea typeface="MS PGothic" pitchFamily="34" charset="-128"/>
                <a:cs typeface="Arial" panose="020B0604020202020204" pitchFamily="34" charset="0"/>
              </a:rPr>
              <a:t>Завдання  прийняття проекту Закону України «Про внесення змін до БКУ щодо фінансування надання соціальних послуг»</a:t>
            </a:r>
            <a:endParaRPr lang="uk-UA" altLang="uk-UA" sz="3200" dirty="0">
              <a:solidFill>
                <a:srgbClr val="990033"/>
              </a:solidFill>
              <a:effectLst>
                <a:outerShdw blurRad="38100" dist="38100" dir="2700000" algn="tl">
                  <a:srgbClr val="000000"/>
                </a:outerShdw>
              </a:effectLst>
              <a:latin typeface="Arial" panose="020B0604020202020204" pitchFamily="34" charset="0"/>
              <a:ea typeface="MS PGothic" pitchFamily="34" charset="-128"/>
              <a:cs typeface="Arial" panose="020B0604020202020204" pitchFamily="34" charset="0"/>
            </a:endParaRPr>
          </a:p>
        </p:txBody>
      </p:sp>
    </p:spTree>
    <p:extLst>
      <p:ext uri="{BB962C8B-B14F-4D97-AF65-F5344CB8AC3E}">
        <p14:creationId xmlns:p14="http://schemas.microsoft.com/office/powerpoint/2010/main" val="1421312771"/>
      </p:ext>
    </p:extLst>
  </p:cSld>
  <p:clrMapOvr>
    <a:masterClrMapping/>
  </p:clrMapOvr>
  <p:transition spd="slow">
    <p:wipe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4" name="Объект 2"/>
          <p:cNvSpPr>
            <a:spLocks/>
          </p:cNvSpPr>
          <p:nvPr/>
        </p:nvSpPr>
        <p:spPr bwMode="auto">
          <a:xfrm>
            <a:off x="230188" y="1556792"/>
            <a:ext cx="8614669" cy="5112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eaLnBrk="0" hangingPunct="0">
              <a:spcBef>
                <a:spcPts val="600"/>
              </a:spcBef>
              <a:buClr>
                <a:schemeClr val="accent1"/>
              </a:buClr>
              <a:buSzPct val="80000"/>
              <a:buFont typeface="Wingdings 2" pitchFamily="18" charset="2"/>
              <a:buChar char=""/>
              <a:defRPr sz="3200">
                <a:solidFill>
                  <a:schemeClr val="tx1"/>
                </a:solidFill>
                <a:latin typeface="Corbel" pitchFamily="34" charset="0"/>
              </a:defRPr>
            </a:lvl1pPr>
            <a:lvl2pPr marL="742950" indent="-285750" algn="l" eaLnBrk="0" hangingPunct="0">
              <a:spcBef>
                <a:spcPts val="550"/>
              </a:spcBef>
              <a:buClr>
                <a:schemeClr val="accent1"/>
              </a:buClr>
              <a:buFont typeface="Verdana" pitchFamily="34" charset="0"/>
              <a:buChar char="◦"/>
              <a:defRPr sz="2800">
                <a:solidFill>
                  <a:schemeClr val="tx1"/>
                </a:solidFill>
                <a:latin typeface="Corbel" pitchFamily="34" charset="0"/>
              </a:defRPr>
            </a:lvl2pPr>
            <a:lvl3pPr marL="1143000" indent="-228600" algn="l"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algn="l" eaLnBrk="0" hangingPunct="0">
              <a:spcBef>
                <a:spcPct val="20000"/>
              </a:spcBef>
              <a:buClr>
                <a:srgbClr val="7C6E4F"/>
              </a:buClr>
              <a:buFont typeface="Wingdings 2" pitchFamily="18" charset="2"/>
              <a:buChar char=""/>
              <a:defRPr sz="2000">
                <a:solidFill>
                  <a:schemeClr val="tx1"/>
                </a:solidFill>
                <a:latin typeface="Corbel" pitchFamily="34" charset="0"/>
              </a:defRPr>
            </a:lvl4pPr>
            <a:lvl5pPr marL="2057400" indent="-228600" algn="l" eaLnBrk="0" hangingPunct="0">
              <a:spcBef>
                <a:spcPct val="20000"/>
              </a:spcBef>
              <a:buClr>
                <a:srgbClr val="956251"/>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9pPr>
          </a:lstStyle>
          <a:p>
            <a:pPr lvl="0"/>
            <a:r>
              <a:rPr lang="uk-UA" sz="1800" dirty="0" smtClean="0"/>
              <a:t>конкретизація </a:t>
            </a:r>
            <a:r>
              <a:rPr lang="uk-UA" sz="1800" dirty="0"/>
              <a:t>визначення одержувача бюджетних коштів з можливістю набуття такого статусу неприбутковими підприємствами, установами та організаціями різних форм власності (ст. 2);</a:t>
            </a:r>
          </a:p>
          <a:p>
            <a:pPr lvl="0"/>
            <a:r>
              <a:rPr lang="uk-UA" sz="1800" dirty="0"/>
              <a:t>спрямування бюджетних коштів на фінансування заходів, що забезпечують гарантовані державою послуги, а не на функціонування бюджетних установ (ст. 86);</a:t>
            </a:r>
          </a:p>
          <a:p>
            <a:pPr lvl="0"/>
            <a:r>
              <a:rPr lang="uk-UA" sz="1800" dirty="0"/>
              <a:t>фінансування соціальних послуг за рахунок видатків з державного бюджету в межах виконання державних програм та заходів (ст. 87); </a:t>
            </a:r>
          </a:p>
          <a:p>
            <a:pPr lvl="0"/>
            <a:r>
              <a:rPr lang="uk-UA" sz="1800" dirty="0" smtClean="0"/>
              <a:t>фінансова </a:t>
            </a:r>
            <a:r>
              <a:rPr lang="uk-UA" sz="1800" dirty="0"/>
              <a:t>підтримки на конкурсних засадах неприбуткових установ і організацій, що є юридичними особами приватного права, які залучаються до реалізації державних програм, у т. ч. до надання соціальних послуг, за рахунок видатків державного бюджету, а також видатків місцевих бюджетів, що не враховуються при визначення обсягу міжбюджетних трансфертів (ст. 87 та ст. 91);</a:t>
            </a:r>
          </a:p>
          <a:p>
            <a:pPr lvl="0"/>
            <a:r>
              <a:rPr lang="uk-UA" sz="1800" dirty="0"/>
              <a:t>врахування при визначення обсягу міжбюджетних трансфертів видатків з місцевих бюджетів на виконання регіональних і місцевих програм надання та розвитку соціальних послуг, а також на компенсаційні виплата фізичним особам, які надають соціальні послуги (ст. 89 та ст. 90).</a:t>
            </a:r>
          </a:p>
        </p:txBody>
      </p:sp>
      <p:sp>
        <p:nvSpPr>
          <p:cNvPr id="2" name="Прямоугольник 1"/>
          <p:cNvSpPr/>
          <p:nvPr/>
        </p:nvSpPr>
        <p:spPr>
          <a:xfrm>
            <a:off x="251520" y="332656"/>
            <a:ext cx="8614668" cy="1077218"/>
          </a:xfrm>
          <a:prstGeom prst="rect">
            <a:avLst/>
          </a:prstGeom>
        </p:spPr>
        <p:txBody>
          <a:bodyPr wrap="square">
            <a:spAutoFit/>
          </a:bodyPr>
          <a:lstStyle/>
          <a:p>
            <a:pPr>
              <a:defRPr/>
            </a:pPr>
            <a:r>
              <a:rPr lang="uk-UA" altLang="uk-UA" sz="3200" dirty="0" smtClean="0">
                <a:solidFill>
                  <a:srgbClr val="990033"/>
                </a:solidFill>
                <a:effectLst>
                  <a:outerShdw blurRad="38100" dist="38100" dir="2700000" algn="tl">
                    <a:srgbClr val="000000"/>
                  </a:outerShdw>
                </a:effectLst>
                <a:latin typeface="Arial" panose="020B0604020202020204" pitchFamily="34" charset="0"/>
                <a:ea typeface="MS PGothic" pitchFamily="34" charset="-128"/>
                <a:cs typeface="Arial" panose="020B0604020202020204" pitchFamily="34" charset="0"/>
              </a:rPr>
              <a:t>Законопроект передбачає внесення таких змін до Бюджетного Кодексу України:</a:t>
            </a:r>
            <a:endParaRPr lang="uk-UA" altLang="uk-UA" sz="3200" dirty="0">
              <a:solidFill>
                <a:srgbClr val="990033"/>
              </a:solidFill>
              <a:effectLst>
                <a:outerShdw blurRad="38100" dist="38100" dir="2700000" algn="tl">
                  <a:srgbClr val="000000"/>
                </a:outerShdw>
              </a:effectLst>
              <a:latin typeface="Arial" panose="020B0604020202020204" pitchFamily="34" charset="0"/>
              <a:ea typeface="MS PGothic" pitchFamily="34" charset="-128"/>
              <a:cs typeface="Arial" panose="020B0604020202020204" pitchFamily="34" charset="0"/>
            </a:endParaRPr>
          </a:p>
        </p:txBody>
      </p:sp>
    </p:spTree>
    <p:extLst>
      <p:ext uri="{BB962C8B-B14F-4D97-AF65-F5344CB8AC3E}">
        <p14:creationId xmlns:p14="http://schemas.microsoft.com/office/powerpoint/2010/main" val="3700704573"/>
      </p:ext>
    </p:extLst>
  </p:cSld>
  <p:clrMapOvr>
    <a:masterClrMapping/>
  </p:clrMapOvr>
  <p:transition spd="slow">
    <p:wipe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4" name="Объект 2"/>
          <p:cNvSpPr>
            <a:spLocks/>
          </p:cNvSpPr>
          <p:nvPr/>
        </p:nvSpPr>
        <p:spPr bwMode="auto">
          <a:xfrm>
            <a:off x="230188" y="1916832"/>
            <a:ext cx="8614669" cy="5112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eaLnBrk="0" hangingPunct="0">
              <a:spcBef>
                <a:spcPts val="600"/>
              </a:spcBef>
              <a:buClr>
                <a:schemeClr val="accent1"/>
              </a:buClr>
              <a:buSzPct val="80000"/>
              <a:buFont typeface="Wingdings 2" pitchFamily="18" charset="2"/>
              <a:buChar char=""/>
              <a:defRPr sz="3200">
                <a:solidFill>
                  <a:schemeClr val="tx1"/>
                </a:solidFill>
                <a:latin typeface="Corbel" pitchFamily="34" charset="0"/>
              </a:defRPr>
            </a:lvl1pPr>
            <a:lvl2pPr marL="742950" indent="-285750" algn="l" eaLnBrk="0" hangingPunct="0">
              <a:spcBef>
                <a:spcPts val="550"/>
              </a:spcBef>
              <a:buClr>
                <a:schemeClr val="accent1"/>
              </a:buClr>
              <a:buFont typeface="Verdana" pitchFamily="34" charset="0"/>
              <a:buChar char="◦"/>
              <a:defRPr sz="2800">
                <a:solidFill>
                  <a:schemeClr val="tx1"/>
                </a:solidFill>
                <a:latin typeface="Corbel" pitchFamily="34" charset="0"/>
              </a:defRPr>
            </a:lvl2pPr>
            <a:lvl3pPr marL="1143000" indent="-228600" algn="l"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algn="l" eaLnBrk="0" hangingPunct="0">
              <a:spcBef>
                <a:spcPct val="20000"/>
              </a:spcBef>
              <a:buClr>
                <a:srgbClr val="7C6E4F"/>
              </a:buClr>
              <a:buFont typeface="Wingdings 2" pitchFamily="18" charset="2"/>
              <a:buChar char=""/>
              <a:defRPr sz="2000">
                <a:solidFill>
                  <a:schemeClr val="tx1"/>
                </a:solidFill>
                <a:latin typeface="Corbel" pitchFamily="34" charset="0"/>
              </a:defRPr>
            </a:lvl4pPr>
            <a:lvl5pPr marL="2057400" indent="-228600" algn="l" eaLnBrk="0" hangingPunct="0">
              <a:spcBef>
                <a:spcPct val="20000"/>
              </a:spcBef>
              <a:buClr>
                <a:srgbClr val="956251"/>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9pPr>
          </a:lstStyle>
          <a:p>
            <a:pPr lvl="0"/>
            <a:r>
              <a:rPr lang="uk-UA" sz="2000" dirty="0"/>
              <a:t>забезпечення передумов для належного фінансування надання соціальних послуг за рахунок коштів державного та місцевих бюджетів у межах виконання відповідних програм;</a:t>
            </a:r>
          </a:p>
          <a:p>
            <a:pPr lvl="0"/>
            <a:r>
              <a:rPr lang="uk-UA" sz="2000" dirty="0"/>
              <a:t>врахування потреб населення місцевих громад у соціальних послугах при визначенні обсягу міжбюджетних трансфертів з державного бюджету місцевим бюджетам;</a:t>
            </a:r>
          </a:p>
          <a:p>
            <a:pPr lvl="0"/>
            <a:r>
              <a:rPr lang="uk-UA" sz="2000" dirty="0"/>
              <a:t>активізація залучення недержавних неприбуткових організацій до реалізації державних, регіональних та місцевих програм, зокрема у сфері надання соціальних послуг;</a:t>
            </a:r>
          </a:p>
          <a:p>
            <a:pPr lvl="0"/>
            <a:r>
              <a:rPr lang="uk-UA" sz="2000" dirty="0"/>
              <a:t>розширення застосування соціального замовлення як ефективного механізму фінансування надання соціальних послуг за рахунок бюджетних коштів; </a:t>
            </a:r>
          </a:p>
          <a:p>
            <a:pPr lvl="0"/>
            <a:r>
              <a:rPr lang="uk-UA" sz="2000" dirty="0"/>
              <a:t>переорієнтацію видатків бюджету на безпосереднє фінансування заходів, що забезпечують гарантовані державою послуги.</a:t>
            </a:r>
          </a:p>
        </p:txBody>
      </p:sp>
      <p:sp>
        <p:nvSpPr>
          <p:cNvPr id="2" name="Прямоугольник 1"/>
          <p:cNvSpPr/>
          <p:nvPr/>
        </p:nvSpPr>
        <p:spPr>
          <a:xfrm>
            <a:off x="251520" y="332656"/>
            <a:ext cx="8614668" cy="1077218"/>
          </a:xfrm>
          <a:prstGeom prst="rect">
            <a:avLst/>
          </a:prstGeom>
        </p:spPr>
        <p:txBody>
          <a:bodyPr wrap="square">
            <a:spAutoFit/>
          </a:bodyPr>
          <a:lstStyle/>
          <a:p>
            <a:pPr>
              <a:defRPr/>
            </a:pPr>
            <a:r>
              <a:rPr lang="uk-UA" altLang="uk-UA" sz="3200" dirty="0" smtClean="0">
                <a:solidFill>
                  <a:srgbClr val="990033"/>
                </a:solidFill>
                <a:effectLst>
                  <a:outerShdw blurRad="38100" dist="38100" dir="2700000" algn="tl">
                    <a:srgbClr val="000000"/>
                  </a:outerShdw>
                </a:effectLst>
                <a:latin typeface="Arial" panose="020B0604020202020204" pitchFamily="34" charset="0"/>
                <a:ea typeface="MS PGothic" pitchFamily="34" charset="-128"/>
                <a:cs typeface="Arial" panose="020B0604020202020204" pitchFamily="34" charset="0"/>
              </a:rPr>
              <a:t>Прийняття змін до Бюджетного Кодексу України, матиме наступні наслідки:</a:t>
            </a:r>
            <a:endParaRPr lang="uk-UA" altLang="uk-UA" sz="3200" dirty="0">
              <a:solidFill>
                <a:srgbClr val="990033"/>
              </a:solidFill>
              <a:effectLst>
                <a:outerShdw blurRad="38100" dist="38100" dir="2700000" algn="tl">
                  <a:srgbClr val="000000"/>
                </a:outerShdw>
              </a:effectLst>
              <a:latin typeface="Arial" panose="020B0604020202020204" pitchFamily="34" charset="0"/>
              <a:ea typeface="MS PGothic" pitchFamily="34" charset="-128"/>
              <a:cs typeface="Arial" panose="020B0604020202020204" pitchFamily="34" charset="0"/>
            </a:endParaRPr>
          </a:p>
        </p:txBody>
      </p:sp>
    </p:spTree>
    <p:extLst>
      <p:ext uri="{BB962C8B-B14F-4D97-AF65-F5344CB8AC3E}">
        <p14:creationId xmlns:p14="http://schemas.microsoft.com/office/powerpoint/2010/main" val="3121652605"/>
      </p:ext>
    </p:extLst>
  </p:cSld>
  <p:clrMapOvr>
    <a:masterClrMapping/>
  </p:clrMapOvr>
  <p:transition spd="slow">
    <p:wipe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4" name="Объект 2"/>
          <p:cNvSpPr>
            <a:spLocks/>
          </p:cNvSpPr>
          <p:nvPr/>
        </p:nvSpPr>
        <p:spPr bwMode="auto">
          <a:xfrm>
            <a:off x="220935" y="1700809"/>
            <a:ext cx="8614669" cy="475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eaLnBrk="0" hangingPunct="0">
              <a:spcBef>
                <a:spcPts val="600"/>
              </a:spcBef>
              <a:buClr>
                <a:schemeClr val="accent1"/>
              </a:buClr>
              <a:buSzPct val="80000"/>
              <a:buFont typeface="Wingdings 2" pitchFamily="18" charset="2"/>
              <a:buChar char=""/>
              <a:defRPr sz="3200">
                <a:solidFill>
                  <a:schemeClr val="tx1"/>
                </a:solidFill>
                <a:latin typeface="Corbel" pitchFamily="34" charset="0"/>
              </a:defRPr>
            </a:lvl1pPr>
            <a:lvl2pPr marL="742950" indent="-285750" algn="l" eaLnBrk="0" hangingPunct="0">
              <a:spcBef>
                <a:spcPts val="550"/>
              </a:spcBef>
              <a:buClr>
                <a:schemeClr val="accent1"/>
              </a:buClr>
              <a:buFont typeface="Verdana" pitchFamily="34" charset="0"/>
              <a:buChar char="◦"/>
              <a:defRPr sz="2800">
                <a:solidFill>
                  <a:schemeClr val="tx1"/>
                </a:solidFill>
                <a:latin typeface="Corbel" pitchFamily="34" charset="0"/>
              </a:defRPr>
            </a:lvl2pPr>
            <a:lvl3pPr marL="1143000" indent="-228600" algn="l"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algn="l" eaLnBrk="0" hangingPunct="0">
              <a:spcBef>
                <a:spcPct val="20000"/>
              </a:spcBef>
              <a:buClr>
                <a:srgbClr val="7C6E4F"/>
              </a:buClr>
              <a:buFont typeface="Wingdings 2" pitchFamily="18" charset="2"/>
              <a:buChar char=""/>
              <a:defRPr sz="2000">
                <a:solidFill>
                  <a:schemeClr val="tx1"/>
                </a:solidFill>
                <a:latin typeface="Corbel" pitchFamily="34" charset="0"/>
              </a:defRPr>
            </a:lvl4pPr>
            <a:lvl5pPr marL="2057400" indent="-228600" algn="l" eaLnBrk="0" hangingPunct="0">
              <a:spcBef>
                <a:spcPct val="20000"/>
              </a:spcBef>
              <a:buClr>
                <a:srgbClr val="956251"/>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9pPr>
          </a:lstStyle>
          <a:p>
            <a:r>
              <a:rPr lang="uk-UA" sz="2100" dirty="0" smtClean="0"/>
              <a:t>Чинна </a:t>
            </a:r>
            <a:r>
              <a:rPr lang="uk-UA" sz="2100" dirty="0"/>
              <a:t>редакція Податкового кодексу України не створює сприятливого податкового режиму для надання соціальних </a:t>
            </a:r>
            <a:r>
              <a:rPr lang="uk-UA" sz="2100" dirty="0" smtClean="0"/>
              <a:t>послуг; </a:t>
            </a:r>
          </a:p>
          <a:p>
            <a:r>
              <a:rPr lang="uk-UA" sz="2100" dirty="0" smtClean="0"/>
              <a:t>Відповідно </a:t>
            </a:r>
            <a:r>
              <a:rPr lang="uk-UA" sz="2100" dirty="0"/>
              <a:t>до ст. 157 Кодексу, звільняються від оподаткування доходи певних видів неприбуткових установ та організацій, отриманні від надання соціальних послуг в межах їх основної </a:t>
            </a:r>
            <a:r>
              <a:rPr lang="uk-UA" sz="2100" dirty="0" smtClean="0"/>
              <a:t>діяльності</a:t>
            </a:r>
            <a:r>
              <a:rPr lang="uk-UA" sz="2100" dirty="0"/>
              <a:t>;</a:t>
            </a:r>
          </a:p>
          <a:p>
            <a:r>
              <a:rPr lang="uk-UA" sz="2100" dirty="0"/>
              <a:t>Перелік видів неприбуткових установ та організацій, на котрі поширюється згадана норма, та визначення основної діяльності містять низку нелогічних обмежень та допускають неоднозначне </a:t>
            </a:r>
            <a:r>
              <a:rPr lang="uk-UA" sz="2100" dirty="0" smtClean="0"/>
              <a:t>тлумачення;</a:t>
            </a:r>
            <a:endParaRPr lang="uk-UA" sz="2100" dirty="0"/>
          </a:p>
          <a:p>
            <a:r>
              <a:rPr lang="uk-UA" sz="2100" dirty="0"/>
              <a:t>Ст. 197 Кодексу звільняє від оподаткуванням податком на додану вартість надання лише окремих соціальних послуг певними закладами та установами (переважно державними та комунальними</a:t>
            </a:r>
            <a:r>
              <a:rPr lang="uk-UA" sz="2100" dirty="0" smtClean="0"/>
              <a:t>).</a:t>
            </a:r>
            <a:endParaRPr lang="uk-UA" altLang="uk-UA" b="0" dirty="0" smtClean="0"/>
          </a:p>
        </p:txBody>
      </p:sp>
      <p:sp>
        <p:nvSpPr>
          <p:cNvPr id="2" name="Прямоугольник 1"/>
          <p:cNvSpPr/>
          <p:nvPr/>
        </p:nvSpPr>
        <p:spPr>
          <a:xfrm>
            <a:off x="251520" y="489545"/>
            <a:ext cx="8614668" cy="1077218"/>
          </a:xfrm>
          <a:prstGeom prst="rect">
            <a:avLst/>
          </a:prstGeom>
        </p:spPr>
        <p:txBody>
          <a:bodyPr wrap="square">
            <a:spAutoFit/>
          </a:bodyPr>
          <a:lstStyle/>
          <a:p>
            <a:pPr>
              <a:defRPr/>
            </a:pPr>
            <a:r>
              <a:rPr lang="uk-UA" altLang="uk-UA" sz="3200" dirty="0" smtClean="0">
                <a:solidFill>
                  <a:srgbClr val="990033"/>
                </a:solidFill>
                <a:effectLst>
                  <a:outerShdw blurRad="38100" dist="38100" dir="2700000" algn="tl">
                    <a:srgbClr val="000000"/>
                  </a:outerShdw>
                </a:effectLst>
                <a:latin typeface="Arial" panose="020B0604020202020204" pitchFamily="34" charset="0"/>
                <a:ea typeface="MS PGothic" pitchFamily="34" charset="-128"/>
                <a:cs typeface="Arial" panose="020B0604020202020204" pitchFamily="34" charset="0"/>
              </a:rPr>
              <a:t>У чинній редакції Податкового кодексу України існує низка прогалин: </a:t>
            </a:r>
            <a:endParaRPr lang="uk-UA" altLang="uk-UA" sz="3200" dirty="0">
              <a:solidFill>
                <a:srgbClr val="990033"/>
              </a:solidFill>
              <a:effectLst>
                <a:outerShdw blurRad="38100" dist="38100" dir="2700000" algn="tl">
                  <a:srgbClr val="000000"/>
                </a:outerShdw>
              </a:effectLst>
              <a:latin typeface="Arial" panose="020B0604020202020204" pitchFamily="34" charset="0"/>
              <a:ea typeface="MS PGothic" pitchFamily="34" charset="-128"/>
              <a:cs typeface="Arial" panose="020B0604020202020204" pitchFamily="34" charset="0"/>
            </a:endParaRPr>
          </a:p>
        </p:txBody>
      </p:sp>
    </p:spTree>
    <p:extLst>
      <p:ext uri="{BB962C8B-B14F-4D97-AF65-F5344CB8AC3E}">
        <p14:creationId xmlns:p14="http://schemas.microsoft.com/office/powerpoint/2010/main" val="2089568686"/>
      </p:ext>
    </p:extLst>
  </p:cSld>
  <p:clrMapOvr>
    <a:masterClrMapping/>
  </p:clrMapOvr>
  <p:transition spd="slow">
    <p:wipe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4" name="Объект 2"/>
          <p:cNvSpPr>
            <a:spLocks/>
          </p:cNvSpPr>
          <p:nvPr/>
        </p:nvSpPr>
        <p:spPr bwMode="auto">
          <a:xfrm>
            <a:off x="251520" y="2178735"/>
            <a:ext cx="8614669" cy="4679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eaLnBrk="0" hangingPunct="0">
              <a:spcBef>
                <a:spcPts val="600"/>
              </a:spcBef>
              <a:buClr>
                <a:schemeClr val="accent1"/>
              </a:buClr>
              <a:buSzPct val="80000"/>
              <a:buFont typeface="Wingdings 2" pitchFamily="18" charset="2"/>
              <a:buChar char=""/>
              <a:defRPr sz="3200">
                <a:solidFill>
                  <a:schemeClr val="tx1"/>
                </a:solidFill>
                <a:latin typeface="Corbel" pitchFamily="34" charset="0"/>
              </a:defRPr>
            </a:lvl1pPr>
            <a:lvl2pPr marL="742950" indent="-285750" algn="l" eaLnBrk="0" hangingPunct="0">
              <a:spcBef>
                <a:spcPts val="550"/>
              </a:spcBef>
              <a:buClr>
                <a:schemeClr val="accent1"/>
              </a:buClr>
              <a:buFont typeface="Verdana" pitchFamily="34" charset="0"/>
              <a:buChar char="◦"/>
              <a:defRPr sz="2800">
                <a:solidFill>
                  <a:schemeClr val="tx1"/>
                </a:solidFill>
                <a:latin typeface="Corbel" pitchFamily="34" charset="0"/>
              </a:defRPr>
            </a:lvl2pPr>
            <a:lvl3pPr marL="1143000" indent="-228600" algn="l"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algn="l" eaLnBrk="0" hangingPunct="0">
              <a:spcBef>
                <a:spcPct val="20000"/>
              </a:spcBef>
              <a:buClr>
                <a:srgbClr val="7C6E4F"/>
              </a:buClr>
              <a:buFont typeface="Wingdings 2" pitchFamily="18" charset="2"/>
              <a:buChar char=""/>
              <a:defRPr sz="2000">
                <a:solidFill>
                  <a:schemeClr val="tx1"/>
                </a:solidFill>
                <a:latin typeface="Corbel" pitchFamily="34" charset="0"/>
              </a:defRPr>
            </a:lvl4pPr>
            <a:lvl5pPr marL="2057400" indent="-228600" algn="l" eaLnBrk="0" hangingPunct="0">
              <a:spcBef>
                <a:spcPct val="20000"/>
              </a:spcBef>
              <a:buClr>
                <a:srgbClr val="956251"/>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9pPr>
          </a:lstStyle>
          <a:p>
            <a:endParaRPr lang="uk-UA" sz="2800" dirty="0" smtClean="0"/>
          </a:p>
          <a:p>
            <a:endParaRPr lang="uk-UA" sz="2800" dirty="0"/>
          </a:p>
          <a:p>
            <a:r>
              <a:rPr lang="uk-UA" sz="3000" dirty="0" smtClean="0"/>
              <a:t>Ціллю </a:t>
            </a:r>
            <a:r>
              <a:rPr lang="uk-UA" sz="3000" dirty="0"/>
              <a:t>розроблення та прийняття законопроекту є створення сприятливого режиму оподаткування надання соціальних послуг, що забезпечить динамічний розвиток системи надання соціальних послуг.</a:t>
            </a:r>
          </a:p>
        </p:txBody>
      </p:sp>
      <p:sp>
        <p:nvSpPr>
          <p:cNvPr id="2" name="Прямоугольник 1"/>
          <p:cNvSpPr/>
          <p:nvPr/>
        </p:nvSpPr>
        <p:spPr>
          <a:xfrm>
            <a:off x="251520" y="116632"/>
            <a:ext cx="8614668" cy="1938992"/>
          </a:xfrm>
          <a:prstGeom prst="rect">
            <a:avLst/>
          </a:prstGeom>
        </p:spPr>
        <p:txBody>
          <a:bodyPr wrap="square">
            <a:spAutoFit/>
          </a:bodyPr>
          <a:lstStyle/>
          <a:p>
            <a:pPr>
              <a:defRPr/>
            </a:pPr>
            <a:r>
              <a:rPr lang="uk-UA" altLang="uk-UA" sz="3000" dirty="0" smtClean="0">
                <a:solidFill>
                  <a:srgbClr val="990033"/>
                </a:solidFill>
                <a:effectLst>
                  <a:outerShdw blurRad="38100" dist="38100" dir="2700000" algn="tl">
                    <a:srgbClr val="000000"/>
                  </a:outerShdw>
                </a:effectLst>
                <a:latin typeface="Arial" panose="020B0604020202020204" pitchFamily="34" charset="0"/>
                <a:ea typeface="MS PGothic" pitchFamily="34" charset="-128"/>
                <a:cs typeface="Arial" panose="020B0604020202020204" pitchFamily="34" charset="0"/>
              </a:rPr>
              <a:t>Цілі прийняття проекту Закону України «Про внесення змін до Податкового Кодексу України щодо звільнення від оподаткування надання соціальних послуг»</a:t>
            </a:r>
            <a:endParaRPr lang="uk-UA" altLang="uk-UA" sz="3000" dirty="0">
              <a:solidFill>
                <a:srgbClr val="990033"/>
              </a:solidFill>
              <a:effectLst>
                <a:outerShdw blurRad="38100" dist="38100" dir="2700000" algn="tl">
                  <a:srgbClr val="000000"/>
                </a:outerShdw>
              </a:effectLst>
              <a:latin typeface="Arial" panose="020B0604020202020204" pitchFamily="34" charset="0"/>
              <a:ea typeface="MS PGothic" pitchFamily="34" charset="-128"/>
              <a:cs typeface="Arial" panose="020B0604020202020204" pitchFamily="34" charset="0"/>
            </a:endParaRPr>
          </a:p>
        </p:txBody>
      </p:sp>
    </p:spTree>
    <p:extLst>
      <p:ext uri="{BB962C8B-B14F-4D97-AF65-F5344CB8AC3E}">
        <p14:creationId xmlns:p14="http://schemas.microsoft.com/office/powerpoint/2010/main" val="2524786858"/>
      </p:ext>
    </p:extLst>
  </p:cSld>
  <p:clrMapOvr>
    <a:masterClrMapping/>
  </p:clrMapOvr>
  <p:transition spd="slow">
    <p:wipe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4" name="Объект 2"/>
          <p:cNvSpPr>
            <a:spLocks/>
          </p:cNvSpPr>
          <p:nvPr/>
        </p:nvSpPr>
        <p:spPr bwMode="auto">
          <a:xfrm>
            <a:off x="251520" y="2178735"/>
            <a:ext cx="8614669" cy="4679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eaLnBrk="0" hangingPunct="0">
              <a:spcBef>
                <a:spcPts val="600"/>
              </a:spcBef>
              <a:buClr>
                <a:schemeClr val="accent1"/>
              </a:buClr>
              <a:buSzPct val="80000"/>
              <a:buFont typeface="Wingdings 2" pitchFamily="18" charset="2"/>
              <a:buChar char=""/>
              <a:defRPr sz="3200">
                <a:solidFill>
                  <a:schemeClr val="tx1"/>
                </a:solidFill>
                <a:latin typeface="Corbel" pitchFamily="34" charset="0"/>
              </a:defRPr>
            </a:lvl1pPr>
            <a:lvl2pPr marL="742950" indent="-285750" algn="l" eaLnBrk="0" hangingPunct="0">
              <a:spcBef>
                <a:spcPts val="550"/>
              </a:spcBef>
              <a:buClr>
                <a:schemeClr val="accent1"/>
              </a:buClr>
              <a:buFont typeface="Verdana" pitchFamily="34" charset="0"/>
              <a:buChar char="◦"/>
              <a:defRPr sz="2800">
                <a:solidFill>
                  <a:schemeClr val="tx1"/>
                </a:solidFill>
                <a:latin typeface="Corbel" pitchFamily="34" charset="0"/>
              </a:defRPr>
            </a:lvl2pPr>
            <a:lvl3pPr marL="1143000" indent="-228600" algn="l"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algn="l" eaLnBrk="0" hangingPunct="0">
              <a:spcBef>
                <a:spcPct val="20000"/>
              </a:spcBef>
              <a:buClr>
                <a:srgbClr val="7C6E4F"/>
              </a:buClr>
              <a:buFont typeface="Wingdings 2" pitchFamily="18" charset="2"/>
              <a:buChar char=""/>
              <a:defRPr sz="2000">
                <a:solidFill>
                  <a:schemeClr val="tx1"/>
                </a:solidFill>
                <a:latin typeface="Corbel" pitchFamily="34" charset="0"/>
              </a:defRPr>
            </a:lvl4pPr>
            <a:lvl5pPr marL="2057400" indent="-228600" algn="l" eaLnBrk="0" hangingPunct="0">
              <a:spcBef>
                <a:spcPct val="20000"/>
              </a:spcBef>
              <a:buClr>
                <a:srgbClr val="956251"/>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9pPr>
          </a:lstStyle>
          <a:p>
            <a:r>
              <a:rPr lang="uk-UA" sz="2600" dirty="0" smtClean="0"/>
              <a:t>удосконалення </a:t>
            </a:r>
            <a:r>
              <a:rPr lang="uk-UA" sz="2600" dirty="0"/>
              <a:t>положень податкового законодавства, зокрема, в частині діяльності неприбуткових установ та організацій з надання соціальних послуг, його узгодження з іншими законодавчими актами; </a:t>
            </a:r>
          </a:p>
          <a:p>
            <a:r>
              <a:rPr lang="uk-UA" sz="2600" dirty="0"/>
              <a:t>зняття невиправданих перепон та обмежень для надання соціальних послуг юридичними особами різних організаційно-правових форм;</a:t>
            </a:r>
          </a:p>
          <a:p>
            <a:r>
              <a:rPr lang="uk-UA" sz="2600" dirty="0"/>
              <a:t>розширення можливостей для залучення підприємств, установ, організацій різних форм власності а також фізичних осіб до надання соціальних послуг.</a:t>
            </a:r>
          </a:p>
        </p:txBody>
      </p:sp>
      <p:sp>
        <p:nvSpPr>
          <p:cNvPr id="2" name="Прямоугольник 1"/>
          <p:cNvSpPr/>
          <p:nvPr/>
        </p:nvSpPr>
        <p:spPr>
          <a:xfrm>
            <a:off x="251520" y="116632"/>
            <a:ext cx="8614668" cy="1938992"/>
          </a:xfrm>
          <a:prstGeom prst="rect">
            <a:avLst/>
          </a:prstGeom>
        </p:spPr>
        <p:txBody>
          <a:bodyPr wrap="square">
            <a:spAutoFit/>
          </a:bodyPr>
          <a:lstStyle/>
          <a:p>
            <a:pPr>
              <a:defRPr/>
            </a:pPr>
            <a:r>
              <a:rPr lang="uk-UA" altLang="uk-UA" sz="3000" dirty="0" smtClean="0">
                <a:solidFill>
                  <a:srgbClr val="990033"/>
                </a:solidFill>
                <a:effectLst>
                  <a:outerShdw blurRad="38100" dist="38100" dir="2700000" algn="tl">
                    <a:srgbClr val="000000"/>
                  </a:outerShdw>
                </a:effectLst>
                <a:latin typeface="Arial" panose="020B0604020202020204" pitchFamily="34" charset="0"/>
                <a:ea typeface="MS PGothic" pitchFamily="34" charset="-128"/>
                <a:cs typeface="Arial" panose="020B0604020202020204" pitchFamily="34" charset="0"/>
              </a:rPr>
              <a:t>Завдання прийняття проекту Закону України «Про внесення змін до Податкового Кодексу України щодо звільнення від оподаткування надання соціальних послуг»</a:t>
            </a:r>
            <a:endParaRPr lang="uk-UA" altLang="uk-UA" sz="3000" dirty="0">
              <a:solidFill>
                <a:srgbClr val="990033"/>
              </a:solidFill>
              <a:effectLst>
                <a:outerShdw blurRad="38100" dist="38100" dir="2700000" algn="tl">
                  <a:srgbClr val="000000"/>
                </a:outerShdw>
              </a:effectLst>
              <a:latin typeface="Arial" panose="020B0604020202020204" pitchFamily="34" charset="0"/>
              <a:ea typeface="MS PGothic" pitchFamily="34" charset="-128"/>
              <a:cs typeface="Arial" panose="020B0604020202020204" pitchFamily="34" charset="0"/>
            </a:endParaRPr>
          </a:p>
        </p:txBody>
      </p:sp>
    </p:spTree>
    <p:extLst>
      <p:ext uri="{BB962C8B-B14F-4D97-AF65-F5344CB8AC3E}">
        <p14:creationId xmlns:p14="http://schemas.microsoft.com/office/powerpoint/2010/main" val="3246596804"/>
      </p:ext>
    </p:extLst>
  </p:cSld>
  <p:clrMapOvr>
    <a:masterClrMapping/>
  </p:clrMapOvr>
  <p:transition spd="slow">
    <p:wipe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4" name="Объект 2"/>
          <p:cNvSpPr>
            <a:spLocks/>
          </p:cNvSpPr>
          <p:nvPr/>
        </p:nvSpPr>
        <p:spPr bwMode="auto">
          <a:xfrm>
            <a:off x="251519" y="1715016"/>
            <a:ext cx="8614669" cy="4679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eaLnBrk="0" hangingPunct="0">
              <a:spcBef>
                <a:spcPts val="600"/>
              </a:spcBef>
              <a:buClr>
                <a:schemeClr val="accent1"/>
              </a:buClr>
              <a:buSzPct val="80000"/>
              <a:buFont typeface="Wingdings 2" pitchFamily="18" charset="2"/>
              <a:buChar char=""/>
              <a:defRPr sz="3200">
                <a:solidFill>
                  <a:schemeClr val="tx1"/>
                </a:solidFill>
                <a:latin typeface="Corbel" pitchFamily="34" charset="0"/>
              </a:defRPr>
            </a:lvl1pPr>
            <a:lvl2pPr marL="742950" indent="-285750" algn="l" eaLnBrk="0" hangingPunct="0">
              <a:spcBef>
                <a:spcPts val="550"/>
              </a:spcBef>
              <a:buClr>
                <a:schemeClr val="accent1"/>
              </a:buClr>
              <a:buFont typeface="Verdana" pitchFamily="34" charset="0"/>
              <a:buChar char="◦"/>
              <a:defRPr sz="2800">
                <a:solidFill>
                  <a:schemeClr val="tx1"/>
                </a:solidFill>
                <a:latin typeface="Corbel" pitchFamily="34" charset="0"/>
              </a:defRPr>
            </a:lvl2pPr>
            <a:lvl3pPr marL="1143000" indent="-228600" algn="l"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algn="l" eaLnBrk="0" hangingPunct="0">
              <a:spcBef>
                <a:spcPct val="20000"/>
              </a:spcBef>
              <a:buClr>
                <a:srgbClr val="7C6E4F"/>
              </a:buClr>
              <a:buFont typeface="Wingdings 2" pitchFamily="18" charset="2"/>
              <a:buChar char=""/>
              <a:defRPr sz="2000">
                <a:solidFill>
                  <a:schemeClr val="tx1"/>
                </a:solidFill>
                <a:latin typeface="Corbel" pitchFamily="34" charset="0"/>
              </a:defRPr>
            </a:lvl4pPr>
            <a:lvl5pPr marL="2057400" indent="-228600" algn="l" eaLnBrk="0" hangingPunct="0">
              <a:spcBef>
                <a:spcPct val="20000"/>
              </a:spcBef>
              <a:buClr>
                <a:srgbClr val="956251"/>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9pPr>
          </a:lstStyle>
          <a:p>
            <a:pPr lvl="0"/>
            <a:r>
              <a:rPr lang="uk-UA" sz="1800" dirty="0"/>
              <a:t>звільнення надання соціальних послуг фізичним особам або сім’ям, які перебувають або ризикують потрапити у складні життєві обставини, від оподаткування податком на прибуток підприємств (ст. 154) та податком на додану вартість (ст. 197);</a:t>
            </a:r>
          </a:p>
          <a:p>
            <a:pPr lvl="0"/>
            <a:r>
              <a:rPr lang="uk-UA" sz="1800" dirty="0"/>
              <a:t>приведення визначення громадських об’єднань (громадських організацій та спілок) і благодійних організацій як неприбуткових організацій у відповідність з чинними Законами України «Про громадські об’єднання» та «Про благодійну діяльність та благодійні організації» (ст. 157);</a:t>
            </a:r>
          </a:p>
          <a:p>
            <a:pPr lvl="0"/>
            <a:r>
              <a:rPr lang="uk-UA" sz="1800" dirty="0"/>
              <a:t>вдосконалення законодавчого визначення основної діяльності неприбуткових установ та організацій, звільнення від оподаткування доходів релігійних організацій від провадження основної діяльності (аналогічна норма передбачена Кодексом для громадських та благодійних організацій) (ст. 157);</a:t>
            </a:r>
          </a:p>
          <a:p>
            <a:pPr lvl="0"/>
            <a:r>
              <a:rPr lang="uk-UA" sz="1800" dirty="0"/>
              <a:t>виключення сум коштів, що надійшли як оплата за надання соціальних послуг фізичним особам або сім’ям, які перебувають або ризикують потрапити у складні життєві обставини, зі складу доходу, що оподатковується при застосуванні спрощеної системи оподаткування (ст. 292).</a:t>
            </a:r>
          </a:p>
        </p:txBody>
      </p:sp>
      <p:sp>
        <p:nvSpPr>
          <p:cNvPr id="2" name="Прямоугольник 1"/>
          <p:cNvSpPr/>
          <p:nvPr/>
        </p:nvSpPr>
        <p:spPr>
          <a:xfrm>
            <a:off x="251520" y="116632"/>
            <a:ext cx="8614668" cy="1569660"/>
          </a:xfrm>
          <a:prstGeom prst="rect">
            <a:avLst/>
          </a:prstGeom>
        </p:spPr>
        <p:txBody>
          <a:bodyPr wrap="square">
            <a:spAutoFit/>
          </a:bodyPr>
          <a:lstStyle/>
          <a:p>
            <a:pPr>
              <a:defRPr/>
            </a:pPr>
            <a:r>
              <a:rPr lang="uk-UA" altLang="uk-UA" sz="3200" dirty="0" smtClean="0">
                <a:solidFill>
                  <a:srgbClr val="990033"/>
                </a:solidFill>
                <a:effectLst>
                  <a:outerShdw blurRad="38100" dist="38100" dir="2700000" algn="tl">
                    <a:srgbClr val="000000"/>
                  </a:outerShdw>
                </a:effectLst>
                <a:latin typeface="Arial" panose="020B0604020202020204" pitchFamily="34" charset="0"/>
                <a:ea typeface="MS PGothic" pitchFamily="34" charset="-128"/>
                <a:cs typeface="Arial" panose="020B0604020202020204" pitchFamily="34" charset="0"/>
              </a:rPr>
              <a:t>Законопроект передбачає внесення наступних змін до Податкового кодексу України.</a:t>
            </a:r>
            <a:endParaRPr lang="uk-UA" altLang="uk-UA" sz="3200" dirty="0">
              <a:solidFill>
                <a:srgbClr val="990033"/>
              </a:solidFill>
              <a:effectLst>
                <a:outerShdw blurRad="38100" dist="38100" dir="2700000" algn="tl">
                  <a:srgbClr val="000000"/>
                </a:outerShdw>
              </a:effectLst>
              <a:latin typeface="Arial" panose="020B0604020202020204" pitchFamily="34" charset="0"/>
              <a:ea typeface="MS PGothic" pitchFamily="34" charset="-128"/>
              <a:cs typeface="Arial" panose="020B0604020202020204" pitchFamily="34" charset="0"/>
            </a:endParaRPr>
          </a:p>
        </p:txBody>
      </p:sp>
    </p:spTree>
    <p:extLst>
      <p:ext uri="{BB962C8B-B14F-4D97-AF65-F5344CB8AC3E}">
        <p14:creationId xmlns:p14="http://schemas.microsoft.com/office/powerpoint/2010/main" val="3352789491"/>
      </p:ext>
    </p:extLst>
  </p:cSld>
  <p:clrMapOvr>
    <a:masterClrMapping/>
  </p:clrMapOvr>
  <p:transition spd="slow">
    <p:wipe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4" name="Объект 2"/>
          <p:cNvSpPr>
            <a:spLocks/>
          </p:cNvSpPr>
          <p:nvPr/>
        </p:nvSpPr>
        <p:spPr bwMode="auto">
          <a:xfrm>
            <a:off x="251519" y="1715016"/>
            <a:ext cx="8614669" cy="4679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eaLnBrk="0" hangingPunct="0">
              <a:spcBef>
                <a:spcPts val="600"/>
              </a:spcBef>
              <a:buClr>
                <a:schemeClr val="accent1"/>
              </a:buClr>
              <a:buSzPct val="80000"/>
              <a:buFont typeface="Wingdings 2" pitchFamily="18" charset="2"/>
              <a:buChar char=""/>
              <a:defRPr sz="3200">
                <a:solidFill>
                  <a:schemeClr val="tx1"/>
                </a:solidFill>
                <a:latin typeface="Corbel" pitchFamily="34" charset="0"/>
              </a:defRPr>
            </a:lvl1pPr>
            <a:lvl2pPr marL="742950" indent="-285750" algn="l" eaLnBrk="0" hangingPunct="0">
              <a:spcBef>
                <a:spcPts val="550"/>
              </a:spcBef>
              <a:buClr>
                <a:schemeClr val="accent1"/>
              </a:buClr>
              <a:buFont typeface="Verdana" pitchFamily="34" charset="0"/>
              <a:buChar char="◦"/>
              <a:defRPr sz="2800">
                <a:solidFill>
                  <a:schemeClr val="tx1"/>
                </a:solidFill>
                <a:latin typeface="Corbel" pitchFamily="34" charset="0"/>
              </a:defRPr>
            </a:lvl2pPr>
            <a:lvl3pPr marL="1143000" indent="-228600" algn="l"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algn="l" eaLnBrk="0" hangingPunct="0">
              <a:spcBef>
                <a:spcPct val="20000"/>
              </a:spcBef>
              <a:buClr>
                <a:srgbClr val="7C6E4F"/>
              </a:buClr>
              <a:buFont typeface="Wingdings 2" pitchFamily="18" charset="2"/>
              <a:buChar char=""/>
              <a:defRPr sz="2000">
                <a:solidFill>
                  <a:schemeClr val="tx1"/>
                </a:solidFill>
                <a:latin typeface="Corbel" pitchFamily="34" charset="0"/>
              </a:defRPr>
            </a:lvl4pPr>
            <a:lvl5pPr marL="2057400" indent="-228600" algn="l" eaLnBrk="0" hangingPunct="0">
              <a:spcBef>
                <a:spcPct val="20000"/>
              </a:spcBef>
              <a:buClr>
                <a:srgbClr val="956251"/>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9pPr>
          </a:lstStyle>
          <a:p>
            <a:pPr lvl="0"/>
            <a:r>
              <a:rPr lang="uk-UA" sz="1800" dirty="0"/>
              <a:t> </a:t>
            </a:r>
            <a:r>
              <a:rPr lang="uk-UA" sz="2400" dirty="0"/>
              <a:t>формування сприятливих умов для розвитку різних форм та сфер надання соціальних послуг, реінвестування у такий розвиток коштів, отриманих від </a:t>
            </a:r>
            <a:r>
              <a:rPr lang="uk-UA" sz="2400" dirty="0" smtClean="0"/>
              <a:t>надання </a:t>
            </a:r>
            <a:r>
              <a:rPr lang="uk-UA" sz="2400" dirty="0"/>
              <a:t>соціальних послуг;</a:t>
            </a:r>
          </a:p>
          <a:p>
            <a:pPr lvl="0"/>
            <a:r>
              <a:rPr lang="uk-UA" sz="2400" dirty="0"/>
              <a:t> стимулювання розвитку та соціально значимої діяльності неприбуткових організацій; </a:t>
            </a:r>
          </a:p>
          <a:p>
            <a:pPr lvl="0"/>
            <a:r>
              <a:rPr lang="uk-UA" sz="2400" dirty="0"/>
              <a:t>вдосконалення (спрощення) податкового адміністрування діяльності неприбуткових організацій та інших надавачів соціальних послуг;</a:t>
            </a:r>
          </a:p>
          <a:p>
            <a:pPr lvl="0"/>
            <a:r>
              <a:rPr lang="uk-UA" sz="2400" dirty="0"/>
              <a:t>поєднання зусиль держави, територіальних громад, організацій різних форм власності та громадян задля задоволення потреб населення у соціальних послугах та вирішення різнопланових соціальних проблем.</a:t>
            </a:r>
          </a:p>
        </p:txBody>
      </p:sp>
      <p:sp>
        <p:nvSpPr>
          <p:cNvPr id="2" name="Прямоугольник 1"/>
          <p:cNvSpPr/>
          <p:nvPr/>
        </p:nvSpPr>
        <p:spPr>
          <a:xfrm>
            <a:off x="284684" y="404664"/>
            <a:ext cx="8614668" cy="1077218"/>
          </a:xfrm>
          <a:prstGeom prst="rect">
            <a:avLst/>
          </a:prstGeom>
        </p:spPr>
        <p:txBody>
          <a:bodyPr wrap="square">
            <a:spAutoFit/>
          </a:bodyPr>
          <a:lstStyle/>
          <a:p>
            <a:pPr>
              <a:defRPr/>
            </a:pPr>
            <a:r>
              <a:rPr lang="uk-UA" altLang="uk-UA" sz="3200" dirty="0" smtClean="0">
                <a:solidFill>
                  <a:srgbClr val="990033"/>
                </a:solidFill>
                <a:effectLst>
                  <a:outerShdw blurRad="38100" dist="38100" dir="2700000" algn="tl">
                    <a:srgbClr val="000000"/>
                  </a:outerShdw>
                </a:effectLst>
                <a:latin typeface="Arial" panose="020B0604020202020204" pitchFamily="34" charset="0"/>
                <a:ea typeface="MS PGothic" pitchFamily="34" charset="-128"/>
                <a:cs typeface="Arial" panose="020B0604020202020204" pitchFamily="34" charset="0"/>
              </a:rPr>
              <a:t>Прийняття змін до Податкового кодексу України передбачає наступні наслідки:</a:t>
            </a:r>
            <a:endParaRPr lang="uk-UA" altLang="uk-UA" sz="3200" dirty="0">
              <a:solidFill>
                <a:srgbClr val="990033"/>
              </a:solidFill>
              <a:effectLst>
                <a:outerShdw blurRad="38100" dist="38100" dir="2700000" algn="tl">
                  <a:srgbClr val="000000"/>
                </a:outerShdw>
              </a:effectLst>
              <a:latin typeface="Arial" panose="020B0604020202020204" pitchFamily="34" charset="0"/>
              <a:ea typeface="MS PGothic" pitchFamily="34" charset="-128"/>
              <a:cs typeface="Arial" panose="020B0604020202020204" pitchFamily="34" charset="0"/>
            </a:endParaRPr>
          </a:p>
        </p:txBody>
      </p:sp>
    </p:spTree>
    <p:extLst>
      <p:ext uri="{BB962C8B-B14F-4D97-AF65-F5344CB8AC3E}">
        <p14:creationId xmlns:p14="http://schemas.microsoft.com/office/powerpoint/2010/main" val="3975305736"/>
      </p:ext>
    </p:extLst>
  </p:cSld>
  <p:clrMapOvr>
    <a:masterClrMapping/>
  </p:clrMapOvr>
  <p:transition spd="slow">
    <p:wipe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Объект 2"/>
          <p:cNvSpPr>
            <a:spLocks/>
          </p:cNvSpPr>
          <p:nvPr/>
        </p:nvSpPr>
        <p:spPr bwMode="auto">
          <a:xfrm>
            <a:off x="242515" y="2996952"/>
            <a:ext cx="8614669" cy="1497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eaLnBrk="0" hangingPunct="0">
              <a:spcBef>
                <a:spcPts val="600"/>
              </a:spcBef>
              <a:buClr>
                <a:schemeClr val="accent1"/>
              </a:buClr>
              <a:buSzPct val="80000"/>
              <a:buFont typeface="Wingdings 2" pitchFamily="18" charset="2"/>
              <a:buChar char=""/>
              <a:defRPr sz="3200">
                <a:solidFill>
                  <a:schemeClr val="tx1"/>
                </a:solidFill>
                <a:latin typeface="Corbel" pitchFamily="34" charset="0"/>
              </a:defRPr>
            </a:lvl1pPr>
            <a:lvl2pPr marL="742950" indent="-285750" algn="l" eaLnBrk="0" hangingPunct="0">
              <a:spcBef>
                <a:spcPts val="550"/>
              </a:spcBef>
              <a:buClr>
                <a:schemeClr val="accent1"/>
              </a:buClr>
              <a:buFont typeface="Verdana" pitchFamily="34" charset="0"/>
              <a:buChar char="◦"/>
              <a:defRPr sz="2800">
                <a:solidFill>
                  <a:schemeClr val="tx1"/>
                </a:solidFill>
                <a:latin typeface="Corbel" pitchFamily="34" charset="0"/>
              </a:defRPr>
            </a:lvl2pPr>
            <a:lvl3pPr marL="1143000" indent="-228600" algn="l"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algn="l" eaLnBrk="0" hangingPunct="0">
              <a:spcBef>
                <a:spcPct val="20000"/>
              </a:spcBef>
              <a:buClr>
                <a:srgbClr val="7C6E4F"/>
              </a:buClr>
              <a:buFont typeface="Wingdings 2" pitchFamily="18" charset="2"/>
              <a:buChar char=""/>
              <a:defRPr sz="2000">
                <a:solidFill>
                  <a:schemeClr val="tx1"/>
                </a:solidFill>
                <a:latin typeface="Corbel" pitchFamily="34" charset="0"/>
              </a:defRPr>
            </a:lvl4pPr>
            <a:lvl5pPr marL="2057400" indent="-228600" algn="l" eaLnBrk="0" hangingPunct="0">
              <a:spcBef>
                <a:spcPct val="20000"/>
              </a:spcBef>
              <a:buClr>
                <a:srgbClr val="956251"/>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956251"/>
              </a:buClr>
              <a:buFont typeface="Wingdings 2" pitchFamily="18" charset="2"/>
              <a:buChar char=""/>
              <a:defRPr sz="2000">
                <a:solidFill>
                  <a:schemeClr val="tx1"/>
                </a:solidFill>
                <a:latin typeface="Corbel" pitchFamily="34" charset="0"/>
              </a:defRPr>
            </a:lvl9pPr>
          </a:lstStyle>
          <a:p>
            <a:pPr marL="0" lvl="0" indent="0" algn="ctr">
              <a:buNone/>
            </a:pPr>
            <a:r>
              <a:rPr lang="uk-UA" sz="1800" dirty="0"/>
              <a:t> </a:t>
            </a:r>
            <a:r>
              <a:rPr lang="uk-UA" sz="7200" dirty="0" smtClean="0"/>
              <a:t>ДЯКУЮ ЗА УВАГУ</a:t>
            </a:r>
            <a:endParaRPr lang="uk-UA" sz="7200" dirty="0"/>
          </a:p>
        </p:txBody>
      </p:sp>
    </p:spTree>
    <p:extLst>
      <p:ext uri="{BB962C8B-B14F-4D97-AF65-F5344CB8AC3E}">
        <p14:creationId xmlns:p14="http://schemas.microsoft.com/office/powerpoint/2010/main" val="2837053054"/>
      </p:ext>
    </p:extLst>
  </p:cSld>
  <p:clrMapOvr>
    <a:masterClrMapping/>
  </p:clrMapOvr>
  <p:transition spd="slow">
    <p:wipe dir="u"/>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11929</TotalTime>
  <Words>1452</Words>
  <Application>Microsoft Office PowerPoint</Application>
  <PresentationFormat>Экран (4:3)</PresentationFormat>
  <Paragraphs>140</Paragraphs>
  <Slides>18</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Волна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Інститут соціальної та економічної освіти</dc:title>
  <dc:creator>Наталья</dc:creator>
  <cp:lastModifiedBy>Igor</cp:lastModifiedBy>
  <cp:revision>371</cp:revision>
  <cp:lastPrinted>2015-07-14T08:56:41Z</cp:lastPrinted>
  <dcterms:created xsi:type="dcterms:W3CDTF">2013-03-22T08:55:07Z</dcterms:created>
  <dcterms:modified xsi:type="dcterms:W3CDTF">2016-04-04T19:11:24Z</dcterms:modified>
</cp:coreProperties>
</file>